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9" r:id="rId4"/>
    <p:sldId id="277" r:id="rId5"/>
    <p:sldId id="278" r:id="rId6"/>
    <p:sldId id="261" r:id="rId7"/>
    <p:sldId id="263" r:id="rId8"/>
    <p:sldId id="265" r:id="rId9"/>
    <p:sldId id="264" r:id="rId10"/>
    <p:sldId id="267" r:id="rId11"/>
    <p:sldId id="276" r:id="rId12"/>
    <p:sldId id="281" r:id="rId13"/>
    <p:sldId id="283" r:id="rId14"/>
    <p:sldId id="279" r:id="rId15"/>
    <p:sldId id="271" r:id="rId16"/>
    <p:sldId id="270" r:id="rId17"/>
    <p:sldId id="282" r:id="rId18"/>
    <p:sldId id="280" r:id="rId19"/>
    <p:sldId id="260" r:id="rId20"/>
    <p:sldId id="273" r:id="rId21"/>
    <p:sldId id="274" r:id="rId22"/>
    <p:sldId id="268" r:id="rId23"/>
    <p:sldId id="269" r:id="rId24"/>
    <p:sldId id="272" r:id="rId25"/>
    <p:sldId id="284" r:id="rId26"/>
    <p:sldId id="275" r:id="rId27"/>
    <p:sldId id="286" r:id="rId28"/>
    <p:sldId id="287" r:id="rId29"/>
    <p:sldId id="285" r:id="rId30"/>
    <p:sldId id="288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333"/>
    <p:restoredTop sz="96327"/>
  </p:normalViewPr>
  <p:slideViewPr>
    <p:cSldViewPr snapToGrid="0">
      <p:cViewPr varScale="1">
        <p:scale>
          <a:sx n="144" d="100"/>
          <a:sy n="144" d="100"/>
        </p:scale>
        <p:origin x="216" y="19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iederhuth, Chad" userId="dc65ded4-7150-447e-a49f-d8107899216f" providerId="ADAL" clId="{6ABA9021-B10A-E342-9E15-DDE01A253A33}"/>
    <pc:docChg chg="undo redo custSel addSld delSld modSld sldOrd">
      <pc:chgData name="Niederhuth, Chad" userId="dc65ded4-7150-447e-a49f-d8107899216f" providerId="ADAL" clId="{6ABA9021-B10A-E342-9E15-DDE01A253A33}" dt="2022-10-11T01:33:03.682" v="10554" actId="27636"/>
      <pc:docMkLst>
        <pc:docMk/>
      </pc:docMkLst>
      <pc:sldChg chg="addSp modSp mod ord">
        <pc:chgData name="Niederhuth, Chad" userId="dc65ded4-7150-447e-a49f-d8107899216f" providerId="ADAL" clId="{6ABA9021-B10A-E342-9E15-DDE01A253A33}" dt="2022-10-10T00:21:52.465" v="4270" actId="1076"/>
        <pc:sldMkLst>
          <pc:docMk/>
          <pc:sldMk cId="1733056214" sldId="259"/>
        </pc:sldMkLst>
        <pc:spChg chg="mod">
          <ac:chgData name="Niederhuth, Chad" userId="dc65ded4-7150-447e-a49f-d8107899216f" providerId="ADAL" clId="{6ABA9021-B10A-E342-9E15-DDE01A253A33}" dt="2022-10-10T00:21:22.804" v="4263" actId="20577"/>
          <ac:spMkLst>
            <pc:docMk/>
            <pc:sldMk cId="1733056214" sldId="259"/>
            <ac:spMk id="3" creationId="{562F853A-AE7C-857D-B07B-AB71CD46F060}"/>
          </ac:spMkLst>
        </pc:spChg>
        <pc:spChg chg="add mod">
          <ac:chgData name="Niederhuth, Chad" userId="dc65ded4-7150-447e-a49f-d8107899216f" providerId="ADAL" clId="{6ABA9021-B10A-E342-9E15-DDE01A253A33}" dt="2022-10-10T00:21:52.465" v="4270" actId="1076"/>
          <ac:spMkLst>
            <pc:docMk/>
            <pc:sldMk cId="1733056214" sldId="259"/>
            <ac:spMk id="7" creationId="{936CE1CA-FD00-B7B0-AB42-2E178CB63FC9}"/>
          </ac:spMkLst>
        </pc:spChg>
        <pc:picChg chg="add mod">
          <ac:chgData name="Niederhuth, Chad" userId="dc65ded4-7150-447e-a49f-d8107899216f" providerId="ADAL" clId="{6ABA9021-B10A-E342-9E15-DDE01A253A33}" dt="2022-10-10T00:21:39.843" v="4268" actId="1076"/>
          <ac:picMkLst>
            <pc:docMk/>
            <pc:sldMk cId="1733056214" sldId="259"/>
            <ac:picMk id="5" creationId="{7B429B16-6268-1D9C-A517-8018DE0E27C2}"/>
          </ac:picMkLst>
        </pc:picChg>
      </pc:sldChg>
      <pc:sldChg chg="addSp modSp mod">
        <pc:chgData name="Niederhuth, Chad" userId="dc65ded4-7150-447e-a49f-d8107899216f" providerId="ADAL" clId="{6ABA9021-B10A-E342-9E15-DDE01A253A33}" dt="2022-10-11T01:33:03.682" v="10554" actId="27636"/>
        <pc:sldMkLst>
          <pc:docMk/>
          <pc:sldMk cId="451307660" sldId="260"/>
        </pc:sldMkLst>
        <pc:spChg chg="mod">
          <ac:chgData name="Niederhuth, Chad" userId="dc65ded4-7150-447e-a49f-d8107899216f" providerId="ADAL" clId="{6ABA9021-B10A-E342-9E15-DDE01A253A33}" dt="2022-10-11T01:33:03.682" v="10554" actId="27636"/>
          <ac:spMkLst>
            <pc:docMk/>
            <pc:sldMk cId="451307660" sldId="260"/>
            <ac:spMk id="3" creationId="{562F853A-AE7C-857D-B07B-AB71CD46F060}"/>
          </ac:spMkLst>
        </pc:spChg>
        <pc:picChg chg="add mod">
          <ac:chgData name="Niederhuth, Chad" userId="dc65ded4-7150-447e-a49f-d8107899216f" providerId="ADAL" clId="{6ABA9021-B10A-E342-9E15-DDE01A253A33}" dt="2022-10-11T01:32:46.924" v="10548" actId="1076"/>
          <ac:picMkLst>
            <pc:docMk/>
            <pc:sldMk cId="451307660" sldId="260"/>
            <ac:picMk id="5" creationId="{EEEBAF25-DF8B-F6BD-614E-C5FC0315C0D1}"/>
          </ac:picMkLst>
        </pc:picChg>
        <pc:picChg chg="add mod">
          <ac:chgData name="Niederhuth, Chad" userId="dc65ded4-7150-447e-a49f-d8107899216f" providerId="ADAL" clId="{6ABA9021-B10A-E342-9E15-DDE01A253A33}" dt="2022-10-11T01:33:00.883" v="10552" actId="1076"/>
          <ac:picMkLst>
            <pc:docMk/>
            <pc:sldMk cId="451307660" sldId="260"/>
            <ac:picMk id="7" creationId="{5967C187-349D-9602-DCD8-473127607AE9}"/>
          </ac:picMkLst>
        </pc:picChg>
      </pc:sldChg>
      <pc:sldChg chg="modSp mod">
        <pc:chgData name="Niederhuth, Chad" userId="dc65ded4-7150-447e-a49f-d8107899216f" providerId="ADAL" clId="{6ABA9021-B10A-E342-9E15-DDE01A253A33}" dt="2022-10-10T17:02:34.070" v="8092" actId="27636"/>
        <pc:sldMkLst>
          <pc:docMk/>
          <pc:sldMk cId="314114227" sldId="261"/>
        </pc:sldMkLst>
        <pc:spChg chg="mod">
          <ac:chgData name="Niederhuth, Chad" userId="dc65ded4-7150-447e-a49f-d8107899216f" providerId="ADAL" clId="{6ABA9021-B10A-E342-9E15-DDE01A253A33}" dt="2022-10-10T17:02:34.070" v="8092" actId="27636"/>
          <ac:spMkLst>
            <pc:docMk/>
            <pc:sldMk cId="314114227" sldId="261"/>
            <ac:spMk id="3" creationId="{562F853A-AE7C-857D-B07B-AB71CD46F060}"/>
          </ac:spMkLst>
        </pc:spChg>
      </pc:sldChg>
      <pc:sldChg chg="del">
        <pc:chgData name="Niederhuth, Chad" userId="dc65ded4-7150-447e-a49f-d8107899216f" providerId="ADAL" clId="{6ABA9021-B10A-E342-9E15-DDE01A253A33}" dt="2022-10-10T17:02:39.976" v="8093" actId="2696"/>
        <pc:sldMkLst>
          <pc:docMk/>
          <pc:sldMk cId="2117807192" sldId="262"/>
        </pc:sldMkLst>
      </pc:sldChg>
      <pc:sldChg chg="delSp mod">
        <pc:chgData name="Niederhuth, Chad" userId="dc65ded4-7150-447e-a49f-d8107899216f" providerId="ADAL" clId="{6ABA9021-B10A-E342-9E15-DDE01A253A33}" dt="2022-10-10T17:02:55.414" v="8094" actId="478"/>
        <pc:sldMkLst>
          <pc:docMk/>
          <pc:sldMk cId="4094321963" sldId="263"/>
        </pc:sldMkLst>
        <pc:spChg chg="del">
          <ac:chgData name="Niederhuth, Chad" userId="dc65ded4-7150-447e-a49f-d8107899216f" providerId="ADAL" clId="{6ABA9021-B10A-E342-9E15-DDE01A253A33}" dt="2022-10-10T17:02:55.414" v="8094" actId="478"/>
          <ac:spMkLst>
            <pc:docMk/>
            <pc:sldMk cId="4094321963" sldId="263"/>
            <ac:spMk id="3" creationId="{562F853A-AE7C-857D-B07B-AB71CD46F060}"/>
          </ac:spMkLst>
        </pc:spChg>
      </pc:sldChg>
      <pc:sldChg chg="modSp mod ord">
        <pc:chgData name="Niederhuth, Chad" userId="dc65ded4-7150-447e-a49f-d8107899216f" providerId="ADAL" clId="{6ABA9021-B10A-E342-9E15-DDE01A253A33}" dt="2022-10-10T17:05:03.023" v="8297" actId="20578"/>
        <pc:sldMkLst>
          <pc:docMk/>
          <pc:sldMk cId="3077883566" sldId="265"/>
        </pc:sldMkLst>
        <pc:spChg chg="mod">
          <ac:chgData name="Niederhuth, Chad" userId="dc65ded4-7150-447e-a49f-d8107899216f" providerId="ADAL" clId="{6ABA9021-B10A-E342-9E15-DDE01A253A33}" dt="2022-10-10T00:55:32.669" v="8006" actId="20577"/>
          <ac:spMkLst>
            <pc:docMk/>
            <pc:sldMk cId="3077883566" sldId="265"/>
            <ac:spMk id="3" creationId="{43409519-76F3-A60A-38E2-3A90B0A3BACB}"/>
          </ac:spMkLst>
        </pc:spChg>
      </pc:sldChg>
      <pc:sldChg chg="del">
        <pc:chgData name="Niederhuth, Chad" userId="dc65ded4-7150-447e-a49f-d8107899216f" providerId="ADAL" clId="{6ABA9021-B10A-E342-9E15-DDE01A253A33}" dt="2022-10-10T00:18:01.307" v="4015" actId="2696"/>
        <pc:sldMkLst>
          <pc:docMk/>
          <pc:sldMk cId="3284319513" sldId="266"/>
        </pc:sldMkLst>
      </pc:sldChg>
      <pc:sldChg chg="modSp mod">
        <pc:chgData name="Niederhuth, Chad" userId="dc65ded4-7150-447e-a49f-d8107899216f" providerId="ADAL" clId="{6ABA9021-B10A-E342-9E15-DDE01A253A33}" dt="2022-10-10T00:34:40.352" v="5424" actId="115"/>
        <pc:sldMkLst>
          <pc:docMk/>
          <pc:sldMk cId="1965659682" sldId="267"/>
        </pc:sldMkLst>
        <pc:spChg chg="mod">
          <ac:chgData name="Niederhuth, Chad" userId="dc65ded4-7150-447e-a49f-d8107899216f" providerId="ADAL" clId="{6ABA9021-B10A-E342-9E15-DDE01A253A33}" dt="2022-10-10T00:34:40.352" v="5424" actId="115"/>
          <ac:spMkLst>
            <pc:docMk/>
            <pc:sldMk cId="1965659682" sldId="267"/>
            <ac:spMk id="3" creationId="{43409519-76F3-A60A-38E2-3A90B0A3BACB}"/>
          </ac:spMkLst>
        </pc:spChg>
      </pc:sldChg>
      <pc:sldChg chg="modSp add del mod ord">
        <pc:chgData name="Niederhuth, Chad" userId="dc65ded4-7150-447e-a49f-d8107899216f" providerId="ADAL" clId="{6ABA9021-B10A-E342-9E15-DDE01A253A33}" dt="2022-10-10T00:40:03.879" v="5745" actId="20578"/>
        <pc:sldMkLst>
          <pc:docMk/>
          <pc:sldMk cId="114587554" sldId="270"/>
        </pc:sldMkLst>
        <pc:spChg chg="mod">
          <ac:chgData name="Niederhuth, Chad" userId="dc65ded4-7150-447e-a49f-d8107899216f" providerId="ADAL" clId="{6ABA9021-B10A-E342-9E15-DDE01A253A33}" dt="2022-10-09T23:59:45.120" v="1650" actId="207"/>
          <ac:spMkLst>
            <pc:docMk/>
            <pc:sldMk cId="114587554" sldId="270"/>
            <ac:spMk id="3" creationId="{562F853A-AE7C-857D-B07B-AB71CD46F060}"/>
          </ac:spMkLst>
        </pc:spChg>
      </pc:sldChg>
      <pc:sldChg chg="modSp mod ord">
        <pc:chgData name="Niederhuth, Chad" userId="dc65ded4-7150-447e-a49f-d8107899216f" providerId="ADAL" clId="{6ABA9021-B10A-E342-9E15-DDE01A253A33}" dt="2022-10-10T00:40:03.879" v="5745" actId="20578"/>
        <pc:sldMkLst>
          <pc:docMk/>
          <pc:sldMk cId="1535888659" sldId="271"/>
        </pc:sldMkLst>
        <pc:spChg chg="mod">
          <ac:chgData name="Niederhuth, Chad" userId="dc65ded4-7150-447e-a49f-d8107899216f" providerId="ADAL" clId="{6ABA9021-B10A-E342-9E15-DDE01A253A33}" dt="2022-10-10T00:00:11.989" v="1727" actId="20577"/>
          <ac:spMkLst>
            <pc:docMk/>
            <pc:sldMk cId="1535888659" sldId="271"/>
            <ac:spMk id="3" creationId="{562F853A-AE7C-857D-B07B-AB71CD46F060}"/>
          </ac:spMkLst>
        </pc:spChg>
      </pc:sldChg>
      <pc:sldChg chg="modSp mod">
        <pc:chgData name="Niederhuth, Chad" userId="dc65ded4-7150-447e-a49f-d8107899216f" providerId="ADAL" clId="{6ABA9021-B10A-E342-9E15-DDE01A253A33}" dt="2022-10-10T00:09:34.518" v="3164" actId="14100"/>
        <pc:sldMkLst>
          <pc:docMk/>
          <pc:sldMk cId="2811532422" sldId="272"/>
        </pc:sldMkLst>
        <pc:spChg chg="mod">
          <ac:chgData name="Niederhuth, Chad" userId="dc65ded4-7150-447e-a49f-d8107899216f" providerId="ADAL" clId="{6ABA9021-B10A-E342-9E15-DDE01A253A33}" dt="2022-10-10T00:09:34.518" v="3164" actId="14100"/>
          <ac:spMkLst>
            <pc:docMk/>
            <pc:sldMk cId="2811532422" sldId="272"/>
            <ac:spMk id="3" creationId="{562F853A-AE7C-857D-B07B-AB71CD46F060}"/>
          </ac:spMkLst>
        </pc:spChg>
      </pc:sldChg>
      <pc:sldChg chg="modSp new mod">
        <pc:chgData name="Niederhuth, Chad" userId="dc65ded4-7150-447e-a49f-d8107899216f" providerId="ADAL" clId="{6ABA9021-B10A-E342-9E15-DDE01A253A33}" dt="2022-10-10T00:37:55.507" v="5660" actId="27636"/>
        <pc:sldMkLst>
          <pc:docMk/>
          <pc:sldMk cId="241199963" sldId="276"/>
        </pc:sldMkLst>
        <pc:spChg chg="mod">
          <ac:chgData name="Niederhuth, Chad" userId="dc65ded4-7150-447e-a49f-d8107899216f" providerId="ADAL" clId="{6ABA9021-B10A-E342-9E15-DDE01A253A33}" dt="2022-10-10T00:18:32.725" v="4032" actId="20577"/>
          <ac:spMkLst>
            <pc:docMk/>
            <pc:sldMk cId="241199963" sldId="276"/>
            <ac:spMk id="2" creationId="{92438BA0-C325-9281-A9AB-42FE8CE46823}"/>
          </ac:spMkLst>
        </pc:spChg>
        <pc:spChg chg="mod">
          <ac:chgData name="Niederhuth, Chad" userId="dc65ded4-7150-447e-a49f-d8107899216f" providerId="ADAL" clId="{6ABA9021-B10A-E342-9E15-DDE01A253A33}" dt="2022-10-10T00:37:55.507" v="5660" actId="27636"/>
          <ac:spMkLst>
            <pc:docMk/>
            <pc:sldMk cId="241199963" sldId="276"/>
            <ac:spMk id="3" creationId="{80776174-3726-4158-7F88-A93D9C06E3DE}"/>
          </ac:spMkLst>
        </pc:spChg>
      </pc:sldChg>
      <pc:sldChg chg="addSp modSp new add del mod">
        <pc:chgData name="Niederhuth, Chad" userId="dc65ded4-7150-447e-a49f-d8107899216f" providerId="ADAL" clId="{6ABA9021-B10A-E342-9E15-DDE01A253A33}" dt="2022-10-10T00:28:06.863" v="4584" actId="1076"/>
        <pc:sldMkLst>
          <pc:docMk/>
          <pc:sldMk cId="2033135539" sldId="277"/>
        </pc:sldMkLst>
        <pc:spChg chg="mod">
          <ac:chgData name="Niederhuth, Chad" userId="dc65ded4-7150-447e-a49f-d8107899216f" providerId="ADAL" clId="{6ABA9021-B10A-E342-9E15-DDE01A253A33}" dt="2022-10-10T00:19:09.599" v="4061" actId="20577"/>
          <ac:spMkLst>
            <pc:docMk/>
            <pc:sldMk cId="2033135539" sldId="277"/>
            <ac:spMk id="2" creationId="{47AF38EB-2425-DDFC-11AF-BA851D361FE2}"/>
          </ac:spMkLst>
        </pc:spChg>
        <pc:spChg chg="mod">
          <ac:chgData name="Niederhuth, Chad" userId="dc65ded4-7150-447e-a49f-d8107899216f" providerId="ADAL" clId="{6ABA9021-B10A-E342-9E15-DDE01A253A33}" dt="2022-10-10T00:26:33.337" v="4539" actId="14100"/>
          <ac:spMkLst>
            <pc:docMk/>
            <pc:sldMk cId="2033135539" sldId="277"/>
            <ac:spMk id="3" creationId="{F96D46F3-DFD1-2098-A21C-8823ADCB236F}"/>
          </ac:spMkLst>
        </pc:spChg>
        <pc:spChg chg="add mod">
          <ac:chgData name="Niederhuth, Chad" userId="dc65ded4-7150-447e-a49f-d8107899216f" providerId="ADAL" clId="{6ABA9021-B10A-E342-9E15-DDE01A253A33}" dt="2022-10-10T00:27:07.348" v="4559" actId="1076"/>
          <ac:spMkLst>
            <pc:docMk/>
            <pc:sldMk cId="2033135539" sldId="277"/>
            <ac:spMk id="8" creationId="{33A5B311-3C40-910C-F243-54B82B318CAC}"/>
          </ac:spMkLst>
        </pc:spChg>
        <pc:spChg chg="add mod">
          <ac:chgData name="Niederhuth, Chad" userId="dc65ded4-7150-447e-a49f-d8107899216f" providerId="ADAL" clId="{6ABA9021-B10A-E342-9E15-DDE01A253A33}" dt="2022-10-10T00:27:31.121" v="4576" actId="1076"/>
          <ac:spMkLst>
            <pc:docMk/>
            <pc:sldMk cId="2033135539" sldId="277"/>
            <ac:spMk id="9" creationId="{C699810A-3920-2853-F0F0-78EFC28CDA66}"/>
          </ac:spMkLst>
        </pc:spChg>
        <pc:spChg chg="add mod">
          <ac:chgData name="Niederhuth, Chad" userId="dc65ded4-7150-447e-a49f-d8107899216f" providerId="ADAL" clId="{6ABA9021-B10A-E342-9E15-DDE01A253A33}" dt="2022-10-10T00:28:06.863" v="4584" actId="1076"/>
          <ac:spMkLst>
            <pc:docMk/>
            <pc:sldMk cId="2033135539" sldId="277"/>
            <ac:spMk id="11" creationId="{F01BA5F7-A649-37E4-679E-1753F8200D80}"/>
          </ac:spMkLst>
        </pc:spChg>
        <pc:picChg chg="add mod">
          <ac:chgData name="Niederhuth, Chad" userId="dc65ded4-7150-447e-a49f-d8107899216f" providerId="ADAL" clId="{6ABA9021-B10A-E342-9E15-DDE01A253A33}" dt="2022-10-10T00:27:10.777" v="4562" actId="1076"/>
          <ac:picMkLst>
            <pc:docMk/>
            <pc:sldMk cId="2033135539" sldId="277"/>
            <ac:picMk id="5" creationId="{4ECB4609-44D6-0D8B-0D55-59097286A698}"/>
          </ac:picMkLst>
        </pc:picChg>
        <pc:picChg chg="add mod">
          <ac:chgData name="Niederhuth, Chad" userId="dc65ded4-7150-447e-a49f-d8107899216f" providerId="ADAL" clId="{6ABA9021-B10A-E342-9E15-DDE01A253A33}" dt="2022-10-10T00:27:36.147" v="4577" actId="14100"/>
          <ac:picMkLst>
            <pc:docMk/>
            <pc:sldMk cId="2033135539" sldId="277"/>
            <ac:picMk id="7" creationId="{EDCA4C32-EF97-A4DB-2EB4-E55DD375D1AA}"/>
          </ac:picMkLst>
        </pc:picChg>
      </pc:sldChg>
      <pc:sldChg chg="addSp delSp modSp add mod">
        <pc:chgData name="Niederhuth, Chad" userId="dc65ded4-7150-447e-a49f-d8107899216f" providerId="ADAL" clId="{6ABA9021-B10A-E342-9E15-DDE01A253A33}" dt="2022-10-10T00:30:35.293" v="4929" actId="20577"/>
        <pc:sldMkLst>
          <pc:docMk/>
          <pc:sldMk cId="2382018813" sldId="278"/>
        </pc:sldMkLst>
        <pc:spChg chg="mod">
          <ac:chgData name="Niederhuth, Chad" userId="dc65ded4-7150-447e-a49f-d8107899216f" providerId="ADAL" clId="{6ABA9021-B10A-E342-9E15-DDE01A253A33}" dt="2022-10-10T00:30:35.293" v="4929" actId="20577"/>
          <ac:spMkLst>
            <pc:docMk/>
            <pc:sldMk cId="2382018813" sldId="278"/>
            <ac:spMk id="3" creationId="{F96D46F3-DFD1-2098-A21C-8823ADCB236F}"/>
          </ac:spMkLst>
        </pc:spChg>
        <pc:spChg chg="del">
          <ac:chgData name="Niederhuth, Chad" userId="dc65ded4-7150-447e-a49f-d8107899216f" providerId="ADAL" clId="{6ABA9021-B10A-E342-9E15-DDE01A253A33}" dt="2022-10-10T00:28:37.589" v="4593" actId="478"/>
          <ac:spMkLst>
            <pc:docMk/>
            <pc:sldMk cId="2382018813" sldId="278"/>
            <ac:spMk id="8" creationId="{33A5B311-3C40-910C-F243-54B82B318CAC}"/>
          </ac:spMkLst>
        </pc:spChg>
        <pc:spChg chg="del">
          <ac:chgData name="Niederhuth, Chad" userId="dc65ded4-7150-447e-a49f-d8107899216f" providerId="ADAL" clId="{6ABA9021-B10A-E342-9E15-DDE01A253A33}" dt="2022-10-10T00:28:39.246" v="4594" actId="478"/>
          <ac:spMkLst>
            <pc:docMk/>
            <pc:sldMk cId="2382018813" sldId="278"/>
            <ac:spMk id="9" creationId="{C699810A-3920-2853-F0F0-78EFC28CDA66}"/>
          </ac:spMkLst>
        </pc:spChg>
        <pc:spChg chg="mod">
          <ac:chgData name="Niederhuth, Chad" userId="dc65ded4-7150-447e-a49f-d8107899216f" providerId="ADAL" clId="{6ABA9021-B10A-E342-9E15-DDE01A253A33}" dt="2022-10-10T00:29:00.120" v="4599" actId="1076"/>
          <ac:spMkLst>
            <pc:docMk/>
            <pc:sldMk cId="2382018813" sldId="278"/>
            <ac:spMk id="11" creationId="{F01BA5F7-A649-37E4-679E-1753F8200D80}"/>
          </ac:spMkLst>
        </pc:spChg>
        <pc:picChg chg="del">
          <ac:chgData name="Niederhuth, Chad" userId="dc65ded4-7150-447e-a49f-d8107899216f" providerId="ADAL" clId="{6ABA9021-B10A-E342-9E15-DDE01A253A33}" dt="2022-10-10T00:28:11.589" v="4586" actId="478"/>
          <ac:picMkLst>
            <pc:docMk/>
            <pc:sldMk cId="2382018813" sldId="278"/>
            <ac:picMk id="5" creationId="{4ECB4609-44D6-0D8B-0D55-59097286A698}"/>
          </ac:picMkLst>
        </pc:picChg>
        <pc:picChg chg="add del mod">
          <ac:chgData name="Niederhuth, Chad" userId="dc65ded4-7150-447e-a49f-d8107899216f" providerId="ADAL" clId="{6ABA9021-B10A-E342-9E15-DDE01A253A33}" dt="2022-10-10T00:28:27.930" v="4589" actId="478"/>
          <ac:picMkLst>
            <pc:docMk/>
            <pc:sldMk cId="2382018813" sldId="278"/>
            <ac:picMk id="6" creationId="{F7B0233B-28CE-43E4-B86E-908B5CBBC7C3}"/>
          </ac:picMkLst>
        </pc:picChg>
        <pc:picChg chg="del">
          <ac:chgData name="Niederhuth, Chad" userId="dc65ded4-7150-447e-a49f-d8107899216f" providerId="ADAL" clId="{6ABA9021-B10A-E342-9E15-DDE01A253A33}" dt="2022-10-10T00:28:12.701" v="4587" actId="478"/>
          <ac:picMkLst>
            <pc:docMk/>
            <pc:sldMk cId="2382018813" sldId="278"/>
            <ac:picMk id="7" creationId="{EDCA4C32-EF97-A4DB-2EB4-E55DD375D1AA}"/>
          </ac:picMkLst>
        </pc:picChg>
        <pc:picChg chg="add mod">
          <ac:chgData name="Niederhuth, Chad" userId="dc65ded4-7150-447e-a49f-d8107899216f" providerId="ADAL" clId="{6ABA9021-B10A-E342-9E15-DDE01A253A33}" dt="2022-10-10T00:29:04.903" v="4601" actId="1076"/>
          <ac:picMkLst>
            <pc:docMk/>
            <pc:sldMk cId="2382018813" sldId="278"/>
            <ac:picMk id="12" creationId="{123EC8EF-8C27-7151-3BA2-C303F79769F5}"/>
          </ac:picMkLst>
        </pc:picChg>
      </pc:sldChg>
      <pc:sldChg chg="addSp modSp new mod">
        <pc:chgData name="Niederhuth, Chad" userId="dc65ded4-7150-447e-a49f-d8107899216f" providerId="ADAL" clId="{6ABA9021-B10A-E342-9E15-DDE01A253A33}" dt="2022-10-10T00:47:27.091" v="6909" actId="1076"/>
        <pc:sldMkLst>
          <pc:docMk/>
          <pc:sldMk cId="4166436917" sldId="279"/>
        </pc:sldMkLst>
        <pc:spChg chg="mod">
          <ac:chgData name="Niederhuth, Chad" userId="dc65ded4-7150-447e-a49f-d8107899216f" providerId="ADAL" clId="{6ABA9021-B10A-E342-9E15-DDE01A253A33}" dt="2022-10-10T00:39:31.143" v="5724" actId="20577"/>
          <ac:spMkLst>
            <pc:docMk/>
            <pc:sldMk cId="4166436917" sldId="279"/>
            <ac:spMk id="2" creationId="{5EFA240F-3695-713C-D1D9-D41E027EA2AA}"/>
          </ac:spMkLst>
        </pc:spChg>
        <pc:spChg chg="mod">
          <ac:chgData name="Niederhuth, Chad" userId="dc65ded4-7150-447e-a49f-d8107899216f" providerId="ADAL" clId="{6ABA9021-B10A-E342-9E15-DDE01A253A33}" dt="2022-10-10T00:47:20.616" v="6907" actId="27636"/>
          <ac:spMkLst>
            <pc:docMk/>
            <pc:sldMk cId="4166436917" sldId="279"/>
            <ac:spMk id="3" creationId="{54EDA8D8-1AA4-B4E5-7533-4A1ABDD0F733}"/>
          </ac:spMkLst>
        </pc:spChg>
        <pc:spChg chg="add mod">
          <ac:chgData name="Niederhuth, Chad" userId="dc65ded4-7150-447e-a49f-d8107899216f" providerId="ADAL" clId="{6ABA9021-B10A-E342-9E15-DDE01A253A33}" dt="2022-10-10T00:46:45.583" v="6848" actId="1035"/>
          <ac:spMkLst>
            <pc:docMk/>
            <pc:sldMk cId="4166436917" sldId="279"/>
            <ac:spMk id="7" creationId="{665EBD3F-2874-FF4A-5CBA-A26E862F0DDA}"/>
          </ac:spMkLst>
        </pc:spChg>
        <pc:picChg chg="add mod">
          <ac:chgData name="Niederhuth, Chad" userId="dc65ded4-7150-447e-a49f-d8107899216f" providerId="ADAL" clId="{6ABA9021-B10A-E342-9E15-DDE01A253A33}" dt="2022-10-10T00:47:27.091" v="6909" actId="1076"/>
          <ac:picMkLst>
            <pc:docMk/>
            <pc:sldMk cId="4166436917" sldId="279"/>
            <ac:picMk id="5" creationId="{FE573522-170F-3172-844F-6B2D3E2B18D7}"/>
          </ac:picMkLst>
        </pc:picChg>
      </pc:sldChg>
      <pc:sldChg chg="addSp delSp modSp add mod">
        <pc:chgData name="Niederhuth, Chad" userId="dc65ded4-7150-447e-a49f-d8107899216f" providerId="ADAL" clId="{6ABA9021-B10A-E342-9E15-DDE01A253A33}" dt="2022-10-11T01:32:19.503" v="10540" actId="27636"/>
        <pc:sldMkLst>
          <pc:docMk/>
          <pc:sldMk cId="30346516" sldId="280"/>
        </pc:sldMkLst>
        <pc:spChg chg="mod">
          <ac:chgData name="Niederhuth, Chad" userId="dc65ded4-7150-447e-a49f-d8107899216f" providerId="ADAL" clId="{6ABA9021-B10A-E342-9E15-DDE01A253A33}" dt="2022-10-10T17:05:21.625" v="8326" actId="20577"/>
          <ac:spMkLst>
            <pc:docMk/>
            <pc:sldMk cId="30346516" sldId="280"/>
            <ac:spMk id="2" creationId="{9E59C7B5-EDB1-B131-632C-8BBDCCD2CFA7}"/>
          </ac:spMkLst>
        </pc:spChg>
        <pc:spChg chg="mod">
          <ac:chgData name="Niederhuth, Chad" userId="dc65ded4-7150-447e-a49f-d8107899216f" providerId="ADAL" clId="{6ABA9021-B10A-E342-9E15-DDE01A253A33}" dt="2022-10-11T01:32:19.503" v="10540" actId="27636"/>
          <ac:spMkLst>
            <pc:docMk/>
            <pc:sldMk cId="30346516" sldId="280"/>
            <ac:spMk id="3" creationId="{43409519-76F3-A60A-38E2-3A90B0A3BACB}"/>
          </ac:spMkLst>
        </pc:spChg>
        <pc:picChg chg="add del mod">
          <ac:chgData name="Niederhuth, Chad" userId="dc65ded4-7150-447e-a49f-d8107899216f" providerId="ADAL" clId="{6ABA9021-B10A-E342-9E15-DDE01A253A33}" dt="2022-10-11T01:32:00.354" v="10531" actId="478"/>
          <ac:picMkLst>
            <pc:docMk/>
            <pc:sldMk cId="30346516" sldId="280"/>
            <ac:picMk id="5" creationId="{A811C800-6FA1-D2A8-AB0D-EAC59385A137}"/>
          </ac:picMkLst>
        </pc:picChg>
        <pc:picChg chg="add del mod">
          <ac:chgData name="Niederhuth, Chad" userId="dc65ded4-7150-447e-a49f-d8107899216f" providerId="ADAL" clId="{6ABA9021-B10A-E342-9E15-DDE01A253A33}" dt="2022-10-11T01:32:06.541" v="10534" actId="478"/>
          <ac:picMkLst>
            <pc:docMk/>
            <pc:sldMk cId="30346516" sldId="280"/>
            <ac:picMk id="7" creationId="{B02B7889-8AD7-7C44-EA54-5BB8FEE978F2}"/>
          </ac:picMkLst>
        </pc:picChg>
        <pc:picChg chg="add mod">
          <ac:chgData name="Niederhuth, Chad" userId="dc65ded4-7150-447e-a49f-d8107899216f" providerId="ADAL" clId="{6ABA9021-B10A-E342-9E15-DDE01A253A33}" dt="2022-10-11T01:32:14.832" v="10536" actId="1076"/>
          <ac:picMkLst>
            <pc:docMk/>
            <pc:sldMk cId="30346516" sldId="280"/>
            <ac:picMk id="9" creationId="{9322686F-D075-EB33-7C4D-016FC2ECA17E}"/>
          </ac:picMkLst>
        </pc:picChg>
      </pc:sldChg>
      <pc:sldChg chg="addSp delSp modSp new mod">
        <pc:chgData name="Niederhuth, Chad" userId="dc65ded4-7150-447e-a49f-d8107899216f" providerId="ADAL" clId="{6ABA9021-B10A-E342-9E15-DDE01A253A33}" dt="2022-10-11T01:23:27.645" v="10371"/>
        <pc:sldMkLst>
          <pc:docMk/>
          <pc:sldMk cId="1270324022" sldId="281"/>
        </pc:sldMkLst>
        <pc:spChg chg="mod">
          <ac:chgData name="Niederhuth, Chad" userId="dc65ded4-7150-447e-a49f-d8107899216f" providerId="ADAL" clId="{6ABA9021-B10A-E342-9E15-DDE01A253A33}" dt="2022-10-10T18:44:01.136" v="9381" actId="20577"/>
          <ac:spMkLst>
            <pc:docMk/>
            <pc:sldMk cId="1270324022" sldId="281"/>
            <ac:spMk id="2" creationId="{277F7286-506D-8347-096A-310468AE1D99}"/>
          </ac:spMkLst>
        </pc:spChg>
        <pc:spChg chg="mod">
          <ac:chgData name="Niederhuth, Chad" userId="dc65ded4-7150-447e-a49f-d8107899216f" providerId="ADAL" clId="{6ABA9021-B10A-E342-9E15-DDE01A253A33}" dt="2022-10-11T01:20:49.019" v="10078" actId="27636"/>
          <ac:spMkLst>
            <pc:docMk/>
            <pc:sldMk cId="1270324022" sldId="281"/>
            <ac:spMk id="3" creationId="{E7A2EC62-8756-3514-1649-D7F25D7B1536}"/>
          </ac:spMkLst>
        </pc:spChg>
        <pc:picChg chg="add del mod">
          <ac:chgData name="Niederhuth, Chad" userId="dc65ded4-7150-447e-a49f-d8107899216f" providerId="ADAL" clId="{6ABA9021-B10A-E342-9E15-DDE01A253A33}" dt="2022-10-11T01:19:46.909" v="9910" actId="478"/>
          <ac:picMkLst>
            <pc:docMk/>
            <pc:sldMk cId="1270324022" sldId="281"/>
            <ac:picMk id="5" creationId="{702CEA2F-48D6-D7DE-CFD9-E170104FDF7E}"/>
          </ac:picMkLst>
        </pc:picChg>
        <pc:picChg chg="add del mod">
          <ac:chgData name="Niederhuth, Chad" userId="dc65ded4-7150-447e-a49f-d8107899216f" providerId="ADAL" clId="{6ABA9021-B10A-E342-9E15-DDE01A253A33}" dt="2022-10-11T01:23:27.408" v="10370" actId="478"/>
          <ac:picMkLst>
            <pc:docMk/>
            <pc:sldMk cId="1270324022" sldId="281"/>
            <ac:picMk id="7" creationId="{28507D86-CCC0-02A5-9217-A59A54AD5AB1}"/>
          </ac:picMkLst>
        </pc:picChg>
        <pc:picChg chg="add mod">
          <ac:chgData name="Niederhuth, Chad" userId="dc65ded4-7150-447e-a49f-d8107899216f" providerId="ADAL" clId="{6ABA9021-B10A-E342-9E15-DDE01A253A33}" dt="2022-10-11T01:23:27.645" v="10371"/>
          <ac:picMkLst>
            <pc:docMk/>
            <pc:sldMk cId="1270324022" sldId="281"/>
            <ac:picMk id="8" creationId="{AC55C9E6-EA28-D23C-E8B7-4B097ABC5A1D}"/>
          </ac:picMkLst>
        </pc:picChg>
      </pc:sldChg>
      <pc:sldChg chg="addSp delSp modSp new mod ord">
        <pc:chgData name="Niederhuth, Chad" userId="dc65ded4-7150-447e-a49f-d8107899216f" providerId="ADAL" clId="{6ABA9021-B10A-E342-9E15-DDE01A253A33}" dt="2022-10-11T01:23:37.187" v="10375" actId="1076"/>
        <pc:sldMkLst>
          <pc:docMk/>
          <pc:sldMk cId="2349122851" sldId="282"/>
        </pc:sldMkLst>
        <pc:spChg chg="mod">
          <ac:chgData name="Niederhuth, Chad" userId="dc65ded4-7150-447e-a49f-d8107899216f" providerId="ADAL" clId="{6ABA9021-B10A-E342-9E15-DDE01A253A33}" dt="2022-10-11T01:15:54.006" v="9681" actId="20577"/>
          <ac:spMkLst>
            <pc:docMk/>
            <pc:sldMk cId="2349122851" sldId="282"/>
            <ac:spMk id="2" creationId="{87120682-E8F3-78FB-9B97-C14C9ABC6630}"/>
          </ac:spMkLst>
        </pc:spChg>
        <pc:spChg chg="mod">
          <ac:chgData name="Niederhuth, Chad" userId="dc65ded4-7150-447e-a49f-d8107899216f" providerId="ADAL" clId="{6ABA9021-B10A-E342-9E15-DDE01A253A33}" dt="2022-10-11T01:17:33.357" v="9908" actId="20577"/>
          <ac:spMkLst>
            <pc:docMk/>
            <pc:sldMk cId="2349122851" sldId="282"/>
            <ac:spMk id="3" creationId="{2D952285-C493-835C-FF8B-9A7290155894}"/>
          </ac:spMkLst>
        </pc:spChg>
        <pc:picChg chg="add del mod">
          <ac:chgData name="Niederhuth, Chad" userId="dc65ded4-7150-447e-a49f-d8107899216f" providerId="ADAL" clId="{6ABA9021-B10A-E342-9E15-DDE01A253A33}" dt="2022-10-11T01:23:30.969" v="10372" actId="478"/>
          <ac:picMkLst>
            <pc:docMk/>
            <pc:sldMk cId="2349122851" sldId="282"/>
            <ac:picMk id="5" creationId="{A8F5997D-1555-9E46-29EF-B77145089B9B}"/>
          </ac:picMkLst>
        </pc:picChg>
        <pc:picChg chg="add mod">
          <ac:chgData name="Niederhuth, Chad" userId="dc65ded4-7150-447e-a49f-d8107899216f" providerId="ADAL" clId="{6ABA9021-B10A-E342-9E15-DDE01A253A33}" dt="2022-10-11T01:23:37.187" v="10375" actId="1076"/>
          <ac:picMkLst>
            <pc:docMk/>
            <pc:sldMk cId="2349122851" sldId="282"/>
            <ac:picMk id="7" creationId="{26C11D8B-B41D-A6D5-BDA4-178EB7DFB76F}"/>
          </ac:picMkLst>
        </pc:picChg>
      </pc:sldChg>
      <pc:sldChg chg="addSp delSp modSp add mod">
        <pc:chgData name="Niederhuth, Chad" userId="dc65ded4-7150-447e-a49f-d8107899216f" providerId="ADAL" clId="{6ABA9021-B10A-E342-9E15-DDE01A253A33}" dt="2022-10-11T01:24:28.698" v="10520" actId="207"/>
        <pc:sldMkLst>
          <pc:docMk/>
          <pc:sldMk cId="4193899692" sldId="283"/>
        </pc:sldMkLst>
        <pc:spChg chg="mod">
          <ac:chgData name="Niederhuth, Chad" userId="dc65ded4-7150-447e-a49f-d8107899216f" providerId="ADAL" clId="{6ABA9021-B10A-E342-9E15-DDE01A253A33}" dt="2022-10-11T01:24:28.698" v="10520" actId="207"/>
          <ac:spMkLst>
            <pc:docMk/>
            <pc:sldMk cId="4193899692" sldId="283"/>
            <ac:spMk id="3" creationId="{E7A2EC62-8756-3514-1649-D7F25D7B1536}"/>
          </ac:spMkLst>
        </pc:spChg>
        <pc:picChg chg="add mod">
          <ac:chgData name="Niederhuth, Chad" userId="dc65ded4-7150-447e-a49f-d8107899216f" providerId="ADAL" clId="{6ABA9021-B10A-E342-9E15-DDE01A253A33}" dt="2022-10-11T01:23:25.086" v="10369" actId="1076"/>
          <ac:picMkLst>
            <pc:docMk/>
            <pc:sldMk cId="4193899692" sldId="283"/>
            <ac:picMk id="5" creationId="{980D991F-0CFC-13F4-CDDA-9CCB126F1FB3}"/>
          </ac:picMkLst>
        </pc:picChg>
        <pc:picChg chg="del">
          <ac:chgData name="Niederhuth, Chad" userId="dc65ded4-7150-447e-a49f-d8107899216f" providerId="ADAL" clId="{6ABA9021-B10A-E342-9E15-DDE01A253A33}" dt="2022-10-11T01:23:15.950" v="10365" actId="478"/>
          <ac:picMkLst>
            <pc:docMk/>
            <pc:sldMk cId="4193899692" sldId="283"/>
            <ac:picMk id="7" creationId="{28507D86-CCC0-02A5-9217-A59A54AD5AB1}"/>
          </ac:picMkLst>
        </pc:picChg>
      </pc:sldChg>
    </pc:docChg>
  </pc:docChgLst>
  <pc:docChgLst>
    <pc:chgData name="Niederhuth, Chad" userId="dc65ded4-7150-447e-a49f-d8107899216f" providerId="ADAL" clId="{1A26C4BE-1090-DD4D-B616-C6A99F90429E}"/>
    <pc:docChg chg="undo redo custSel addSld delSld modSld sldOrd">
      <pc:chgData name="Niederhuth, Chad" userId="dc65ded4-7150-447e-a49f-d8107899216f" providerId="ADAL" clId="{1A26C4BE-1090-DD4D-B616-C6A99F90429E}" dt="2022-10-11T16:34:57.750" v="3805" actId="1076"/>
      <pc:docMkLst>
        <pc:docMk/>
      </pc:docMkLst>
      <pc:sldChg chg="addSp modSp mod">
        <pc:chgData name="Niederhuth, Chad" userId="dc65ded4-7150-447e-a49f-d8107899216f" providerId="ADAL" clId="{1A26C4BE-1090-DD4D-B616-C6A99F90429E}" dt="2022-10-11T16:34:57.750" v="3805" actId="1076"/>
        <pc:sldMkLst>
          <pc:docMk/>
          <pc:sldMk cId="1438734998" sldId="257"/>
        </pc:sldMkLst>
        <pc:spChg chg="mod">
          <ac:chgData name="Niederhuth, Chad" userId="dc65ded4-7150-447e-a49f-d8107899216f" providerId="ADAL" clId="{1A26C4BE-1090-DD4D-B616-C6A99F90429E}" dt="2022-10-11T16:34:55.439" v="3804" actId="27636"/>
          <ac:spMkLst>
            <pc:docMk/>
            <pc:sldMk cId="1438734998" sldId="257"/>
            <ac:spMk id="3" creationId="{562F853A-AE7C-857D-B07B-AB71CD46F060}"/>
          </ac:spMkLst>
        </pc:spChg>
        <pc:spChg chg="add mod">
          <ac:chgData name="Niederhuth, Chad" userId="dc65ded4-7150-447e-a49f-d8107899216f" providerId="ADAL" clId="{1A26C4BE-1090-DD4D-B616-C6A99F90429E}" dt="2022-10-11T16:34:57.750" v="3805" actId="1076"/>
          <ac:spMkLst>
            <pc:docMk/>
            <pc:sldMk cId="1438734998" sldId="257"/>
            <ac:spMk id="5" creationId="{A0036F6E-2BEE-3CA5-B2CB-C955668E3798}"/>
          </ac:spMkLst>
        </pc:spChg>
        <pc:picChg chg="add mod">
          <ac:chgData name="Niederhuth, Chad" userId="dc65ded4-7150-447e-a49f-d8107899216f" providerId="ADAL" clId="{1A26C4BE-1090-DD4D-B616-C6A99F90429E}" dt="2022-10-11T16:34:57.750" v="3805" actId="1076"/>
          <ac:picMkLst>
            <pc:docMk/>
            <pc:sldMk cId="1438734998" sldId="257"/>
            <ac:picMk id="4" creationId="{7A4E7BB7-B9B7-9289-1D85-9FC462E79C31}"/>
          </ac:picMkLst>
        </pc:picChg>
      </pc:sldChg>
      <pc:sldChg chg="del">
        <pc:chgData name="Niederhuth, Chad" userId="dc65ded4-7150-447e-a49f-d8107899216f" providerId="ADAL" clId="{1A26C4BE-1090-DD4D-B616-C6A99F90429E}" dt="2022-10-11T16:34:05.013" v="3763" actId="2696"/>
        <pc:sldMkLst>
          <pc:docMk/>
          <pc:sldMk cId="1425575975" sldId="258"/>
        </pc:sldMkLst>
      </pc:sldChg>
      <pc:sldChg chg="addSp delSp modSp mod">
        <pc:chgData name="Niederhuth, Chad" userId="dc65ded4-7150-447e-a49f-d8107899216f" providerId="ADAL" clId="{1A26C4BE-1090-DD4D-B616-C6A99F90429E}" dt="2022-10-11T16:24:23.552" v="3118" actId="1076"/>
        <pc:sldMkLst>
          <pc:docMk/>
          <pc:sldMk cId="4094321963" sldId="263"/>
        </pc:sldMkLst>
        <pc:spChg chg="add mod">
          <ac:chgData name="Niederhuth, Chad" userId="dc65ded4-7150-447e-a49f-d8107899216f" providerId="ADAL" clId="{1A26C4BE-1090-DD4D-B616-C6A99F90429E}" dt="2022-10-11T16:24:14.955" v="3117" actId="20577"/>
          <ac:spMkLst>
            <pc:docMk/>
            <pc:sldMk cId="4094321963" sldId="263"/>
            <ac:spMk id="5" creationId="{D19F9A12-C5EC-C82E-E519-C6828333E35B}"/>
          </ac:spMkLst>
        </pc:spChg>
        <pc:picChg chg="add del mod">
          <ac:chgData name="Niederhuth, Chad" userId="dc65ded4-7150-447e-a49f-d8107899216f" providerId="ADAL" clId="{1A26C4BE-1090-DD4D-B616-C6A99F90429E}" dt="2022-10-11T14:41:23.401" v="1558"/>
          <ac:picMkLst>
            <pc:docMk/>
            <pc:sldMk cId="4094321963" sldId="263"/>
            <ac:picMk id="4" creationId="{D115945F-4380-A902-EBC9-DF00850BA372}"/>
          </ac:picMkLst>
        </pc:picChg>
        <pc:picChg chg="add del mod">
          <ac:chgData name="Niederhuth, Chad" userId="dc65ded4-7150-447e-a49f-d8107899216f" providerId="ADAL" clId="{1A26C4BE-1090-DD4D-B616-C6A99F90429E}" dt="2022-10-11T16:20:35.441" v="2792" actId="478"/>
          <ac:picMkLst>
            <pc:docMk/>
            <pc:sldMk cId="4094321963" sldId="263"/>
            <ac:picMk id="7" creationId="{A9DD3ADF-AA9D-17EC-CA39-53DCBA46C1B3}"/>
          </ac:picMkLst>
        </pc:picChg>
        <pc:picChg chg="add mod">
          <ac:chgData name="Niederhuth, Chad" userId="dc65ded4-7150-447e-a49f-d8107899216f" providerId="ADAL" clId="{1A26C4BE-1090-DD4D-B616-C6A99F90429E}" dt="2022-10-11T16:24:23.552" v="3118" actId="1076"/>
          <ac:picMkLst>
            <pc:docMk/>
            <pc:sldMk cId="4094321963" sldId="263"/>
            <ac:picMk id="9" creationId="{8EC67DA8-FC1C-EA2F-C3C5-820905475A2D}"/>
          </ac:picMkLst>
        </pc:picChg>
      </pc:sldChg>
      <pc:sldChg chg="addSp modSp mod">
        <pc:chgData name="Niederhuth, Chad" userId="dc65ded4-7150-447e-a49f-d8107899216f" providerId="ADAL" clId="{1A26C4BE-1090-DD4D-B616-C6A99F90429E}" dt="2022-10-11T15:02:47.924" v="2416" actId="20577"/>
        <pc:sldMkLst>
          <pc:docMk/>
          <pc:sldMk cId="399204104" sldId="264"/>
        </pc:sldMkLst>
        <pc:spChg chg="mod">
          <ac:chgData name="Niederhuth, Chad" userId="dc65ded4-7150-447e-a49f-d8107899216f" providerId="ADAL" clId="{1A26C4BE-1090-DD4D-B616-C6A99F90429E}" dt="2022-10-11T15:02:47.924" v="2416" actId="20577"/>
          <ac:spMkLst>
            <pc:docMk/>
            <pc:sldMk cId="399204104" sldId="264"/>
            <ac:spMk id="3" creationId="{43409519-76F3-A60A-38E2-3A90B0A3BACB}"/>
          </ac:spMkLst>
        </pc:spChg>
        <pc:spChg chg="add mod">
          <ac:chgData name="Niederhuth, Chad" userId="dc65ded4-7150-447e-a49f-d8107899216f" providerId="ADAL" clId="{1A26C4BE-1090-DD4D-B616-C6A99F90429E}" dt="2022-10-11T15:02:05.554" v="2251" actId="1076"/>
          <ac:spMkLst>
            <pc:docMk/>
            <pc:sldMk cId="399204104" sldId="264"/>
            <ac:spMk id="8" creationId="{11DA67DE-A04F-BD8E-6E9F-F69FAB1A1152}"/>
          </ac:spMkLst>
        </pc:spChg>
        <pc:picChg chg="add mod">
          <ac:chgData name="Niederhuth, Chad" userId="dc65ded4-7150-447e-a49f-d8107899216f" providerId="ADAL" clId="{1A26C4BE-1090-DD4D-B616-C6A99F90429E}" dt="2022-10-11T15:01:15.130" v="2211" actId="1076"/>
          <ac:picMkLst>
            <pc:docMk/>
            <pc:sldMk cId="399204104" sldId="264"/>
            <ac:picMk id="5" creationId="{1A9936D9-4FFA-CB98-0671-2D763EF1E84E}"/>
          </ac:picMkLst>
        </pc:picChg>
        <pc:picChg chg="add mod">
          <ac:chgData name="Niederhuth, Chad" userId="dc65ded4-7150-447e-a49f-d8107899216f" providerId="ADAL" clId="{1A26C4BE-1090-DD4D-B616-C6A99F90429E}" dt="2022-10-11T15:01:17.924" v="2213" actId="14100"/>
          <ac:picMkLst>
            <pc:docMk/>
            <pc:sldMk cId="399204104" sldId="264"/>
            <ac:picMk id="7" creationId="{DFB6203A-8D17-A4FE-C220-D4B130133C04}"/>
          </ac:picMkLst>
        </pc:picChg>
      </pc:sldChg>
      <pc:sldChg chg="ord">
        <pc:chgData name="Niederhuth, Chad" userId="dc65ded4-7150-447e-a49f-d8107899216f" providerId="ADAL" clId="{1A26C4BE-1090-DD4D-B616-C6A99F90429E}" dt="2022-10-11T15:01:24.556" v="2214" actId="20578"/>
        <pc:sldMkLst>
          <pc:docMk/>
          <pc:sldMk cId="3077883566" sldId="265"/>
        </pc:sldMkLst>
      </pc:sldChg>
      <pc:sldChg chg="addSp delSp modSp mod">
        <pc:chgData name="Niederhuth, Chad" userId="dc65ded4-7150-447e-a49f-d8107899216f" providerId="ADAL" clId="{1A26C4BE-1090-DD4D-B616-C6A99F90429E}" dt="2022-10-11T14:02:47.867" v="782" actId="1076"/>
        <pc:sldMkLst>
          <pc:docMk/>
          <pc:sldMk cId="586525285" sldId="268"/>
        </pc:sldMkLst>
        <pc:spChg chg="mod">
          <ac:chgData name="Niederhuth, Chad" userId="dc65ded4-7150-447e-a49f-d8107899216f" providerId="ADAL" clId="{1A26C4BE-1090-DD4D-B616-C6A99F90429E}" dt="2022-10-11T13:53:22.732" v="20" actId="20577"/>
          <ac:spMkLst>
            <pc:docMk/>
            <pc:sldMk cId="586525285" sldId="268"/>
            <ac:spMk id="2" creationId="{66501072-775E-7073-57E9-0D00967B3B25}"/>
          </ac:spMkLst>
        </pc:spChg>
        <pc:spChg chg="mod">
          <ac:chgData name="Niederhuth, Chad" userId="dc65ded4-7150-447e-a49f-d8107899216f" providerId="ADAL" clId="{1A26C4BE-1090-DD4D-B616-C6A99F90429E}" dt="2022-10-11T14:02:06.637" v="775" actId="27636"/>
          <ac:spMkLst>
            <pc:docMk/>
            <pc:sldMk cId="586525285" sldId="268"/>
            <ac:spMk id="3" creationId="{562F853A-AE7C-857D-B07B-AB71CD46F060}"/>
          </ac:spMkLst>
        </pc:spChg>
        <pc:spChg chg="add mod">
          <ac:chgData name="Niederhuth, Chad" userId="dc65ded4-7150-447e-a49f-d8107899216f" providerId="ADAL" clId="{1A26C4BE-1090-DD4D-B616-C6A99F90429E}" dt="2022-10-11T14:02:02.566" v="772" actId="1076"/>
          <ac:spMkLst>
            <pc:docMk/>
            <pc:sldMk cId="586525285" sldId="268"/>
            <ac:spMk id="7" creationId="{3DE6176A-F872-985C-118A-43420F778CEF}"/>
          </ac:spMkLst>
        </pc:spChg>
        <pc:picChg chg="add del mod">
          <ac:chgData name="Niederhuth, Chad" userId="dc65ded4-7150-447e-a49f-d8107899216f" providerId="ADAL" clId="{1A26C4BE-1090-DD4D-B616-C6A99F90429E}" dt="2022-10-11T14:02:38.783" v="778" actId="478"/>
          <ac:picMkLst>
            <pc:docMk/>
            <pc:sldMk cId="586525285" sldId="268"/>
            <ac:picMk id="5" creationId="{3E2BA774-442B-7C7B-CE46-D18F6DC9EAB1}"/>
          </ac:picMkLst>
        </pc:picChg>
        <pc:picChg chg="add mod">
          <ac:chgData name="Niederhuth, Chad" userId="dc65ded4-7150-447e-a49f-d8107899216f" providerId="ADAL" clId="{1A26C4BE-1090-DD4D-B616-C6A99F90429E}" dt="2022-10-11T14:02:47.867" v="782" actId="1076"/>
          <ac:picMkLst>
            <pc:docMk/>
            <pc:sldMk cId="586525285" sldId="268"/>
            <ac:picMk id="9" creationId="{DDA2ADF0-97AD-06E6-82A5-062F2DB462BD}"/>
          </ac:picMkLst>
        </pc:picChg>
      </pc:sldChg>
      <pc:sldChg chg="addSp delSp modSp mod">
        <pc:chgData name="Niederhuth, Chad" userId="dc65ded4-7150-447e-a49f-d8107899216f" providerId="ADAL" clId="{1A26C4BE-1090-DD4D-B616-C6A99F90429E}" dt="2022-10-11T16:33:46.789" v="3762" actId="1076"/>
        <pc:sldMkLst>
          <pc:docMk/>
          <pc:sldMk cId="1937439482" sldId="269"/>
        </pc:sldMkLst>
        <pc:spChg chg="del mod">
          <ac:chgData name="Niederhuth, Chad" userId="dc65ded4-7150-447e-a49f-d8107899216f" providerId="ADAL" clId="{1A26C4BE-1090-DD4D-B616-C6A99F90429E}" dt="2022-10-11T16:16:57.861" v="2789" actId="478"/>
          <ac:spMkLst>
            <pc:docMk/>
            <pc:sldMk cId="1937439482" sldId="269"/>
            <ac:spMk id="3" creationId="{562F853A-AE7C-857D-B07B-AB71CD46F060}"/>
          </ac:spMkLst>
        </pc:spChg>
        <pc:spChg chg="add del mod">
          <ac:chgData name="Niederhuth, Chad" userId="dc65ded4-7150-447e-a49f-d8107899216f" providerId="ADAL" clId="{1A26C4BE-1090-DD4D-B616-C6A99F90429E}" dt="2022-10-11T16:16:59.954" v="2790" actId="478"/>
          <ac:spMkLst>
            <pc:docMk/>
            <pc:sldMk cId="1937439482" sldId="269"/>
            <ac:spMk id="7" creationId="{17736902-1041-5C58-63A9-EAA2F04E8D7B}"/>
          </ac:spMkLst>
        </pc:spChg>
        <pc:picChg chg="add mod">
          <ac:chgData name="Niederhuth, Chad" userId="dc65ded4-7150-447e-a49f-d8107899216f" providerId="ADAL" clId="{1A26C4BE-1090-DD4D-B616-C6A99F90429E}" dt="2022-10-11T16:33:46.789" v="3762" actId="1076"/>
          <ac:picMkLst>
            <pc:docMk/>
            <pc:sldMk cId="1937439482" sldId="269"/>
            <ac:picMk id="5" creationId="{FF0D0CC7-89A2-A7AD-54AA-87C4B6030E46}"/>
          </ac:picMkLst>
        </pc:picChg>
      </pc:sldChg>
      <pc:sldChg chg="addSp modSp mod ord">
        <pc:chgData name="Niederhuth, Chad" userId="dc65ded4-7150-447e-a49f-d8107899216f" providerId="ADAL" clId="{1A26C4BE-1090-DD4D-B616-C6A99F90429E}" dt="2022-10-11T14:41:25.622" v="1560" actId="20577"/>
        <pc:sldMkLst>
          <pc:docMk/>
          <pc:sldMk cId="937684400" sldId="273"/>
        </pc:sldMkLst>
        <pc:spChg chg="mod">
          <ac:chgData name="Niederhuth, Chad" userId="dc65ded4-7150-447e-a49f-d8107899216f" providerId="ADAL" clId="{1A26C4BE-1090-DD4D-B616-C6A99F90429E}" dt="2022-10-11T14:41:25.622" v="1560" actId="20577"/>
          <ac:spMkLst>
            <pc:docMk/>
            <pc:sldMk cId="937684400" sldId="273"/>
            <ac:spMk id="3" creationId="{562F853A-AE7C-857D-B07B-AB71CD46F060}"/>
          </ac:spMkLst>
        </pc:spChg>
        <pc:picChg chg="add mod">
          <ac:chgData name="Niederhuth, Chad" userId="dc65ded4-7150-447e-a49f-d8107899216f" providerId="ADAL" clId="{1A26C4BE-1090-DD4D-B616-C6A99F90429E}" dt="2022-10-11T14:27:56.406" v="813" actId="1076"/>
          <ac:picMkLst>
            <pc:docMk/>
            <pc:sldMk cId="937684400" sldId="273"/>
            <ac:picMk id="5" creationId="{E2B08F13-2017-A671-01D7-538AF872F876}"/>
          </ac:picMkLst>
        </pc:picChg>
        <pc:picChg chg="add mod">
          <ac:chgData name="Niederhuth, Chad" userId="dc65ded4-7150-447e-a49f-d8107899216f" providerId="ADAL" clId="{1A26C4BE-1090-DD4D-B616-C6A99F90429E}" dt="2022-10-11T14:28:10.734" v="818" actId="1076"/>
          <ac:picMkLst>
            <pc:docMk/>
            <pc:sldMk cId="937684400" sldId="273"/>
            <ac:picMk id="7" creationId="{50BC6C66-4071-E404-AF15-27A49971B200}"/>
          </ac:picMkLst>
        </pc:picChg>
      </pc:sldChg>
      <pc:sldChg chg="addSp modSp mod ord">
        <pc:chgData name="Niederhuth, Chad" userId="dc65ded4-7150-447e-a49f-d8107899216f" providerId="ADAL" clId="{1A26C4BE-1090-DD4D-B616-C6A99F90429E}" dt="2022-10-11T14:34:39.350" v="1415" actId="1076"/>
        <pc:sldMkLst>
          <pc:docMk/>
          <pc:sldMk cId="903090460" sldId="274"/>
        </pc:sldMkLst>
        <pc:spChg chg="mod">
          <ac:chgData name="Niederhuth, Chad" userId="dc65ded4-7150-447e-a49f-d8107899216f" providerId="ADAL" clId="{1A26C4BE-1090-DD4D-B616-C6A99F90429E}" dt="2022-10-11T14:34:26.016" v="1410" actId="20577"/>
          <ac:spMkLst>
            <pc:docMk/>
            <pc:sldMk cId="903090460" sldId="274"/>
            <ac:spMk id="3" creationId="{562F853A-AE7C-857D-B07B-AB71CD46F060}"/>
          </ac:spMkLst>
        </pc:spChg>
        <pc:picChg chg="add mod">
          <ac:chgData name="Niederhuth, Chad" userId="dc65ded4-7150-447e-a49f-d8107899216f" providerId="ADAL" clId="{1A26C4BE-1090-DD4D-B616-C6A99F90429E}" dt="2022-10-11T14:34:37.837" v="1414" actId="1076"/>
          <ac:picMkLst>
            <pc:docMk/>
            <pc:sldMk cId="903090460" sldId="274"/>
            <ac:picMk id="5" creationId="{11CC9619-D850-1B09-E325-CA40817FD4E5}"/>
          </ac:picMkLst>
        </pc:picChg>
        <pc:picChg chg="add mod">
          <ac:chgData name="Niederhuth, Chad" userId="dc65ded4-7150-447e-a49f-d8107899216f" providerId="ADAL" clId="{1A26C4BE-1090-DD4D-B616-C6A99F90429E}" dt="2022-10-11T14:34:39.350" v="1415" actId="1076"/>
          <ac:picMkLst>
            <pc:docMk/>
            <pc:sldMk cId="903090460" sldId="274"/>
            <ac:picMk id="7" creationId="{392C692C-AFFB-2050-92C7-C30FD96D1C92}"/>
          </ac:picMkLst>
        </pc:picChg>
      </pc:sldChg>
      <pc:sldChg chg="addSp modSp mod">
        <pc:chgData name="Niederhuth, Chad" userId="dc65ded4-7150-447e-a49f-d8107899216f" providerId="ADAL" clId="{1A26C4BE-1090-DD4D-B616-C6A99F90429E}" dt="2022-10-11T16:16:18.045" v="2787" actId="1076"/>
        <pc:sldMkLst>
          <pc:docMk/>
          <pc:sldMk cId="1919867518" sldId="275"/>
        </pc:sldMkLst>
        <pc:spChg chg="mod">
          <ac:chgData name="Niederhuth, Chad" userId="dc65ded4-7150-447e-a49f-d8107899216f" providerId="ADAL" clId="{1A26C4BE-1090-DD4D-B616-C6A99F90429E}" dt="2022-10-11T14:53:33.955" v="1946" actId="20577"/>
          <ac:spMkLst>
            <pc:docMk/>
            <pc:sldMk cId="1919867518" sldId="275"/>
            <ac:spMk id="2" creationId="{FB4BAC02-D95D-19A3-B3C4-F134FDE47965}"/>
          </ac:spMkLst>
        </pc:spChg>
        <pc:spChg chg="mod">
          <ac:chgData name="Niederhuth, Chad" userId="dc65ded4-7150-447e-a49f-d8107899216f" providerId="ADAL" clId="{1A26C4BE-1090-DD4D-B616-C6A99F90429E}" dt="2022-10-11T15:16:17.435" v="2448" actId="20577"/>
          <ac:spMkLst>
            <pc:docMk/>
            <pc:sldMk cId="1919867518" sldId="275"/>
            <ac:spMk id="3" creationId="{6E03268D-C0A2-FB84-A737-DE3AFEF65544}"/>
          </ac:spMkLst>
        </pc:spChg>
        <pc:picChg chg="add mod">
          <ac:chgData name="Niederhuth, Chad" userId="dc65ded4-7150-447e-a49f-d8107899216f" providerId="ADAL" clId="{1A26C4BE-1090-DD4D-B616-C6A99F90429E}" dt="2022-10-11T16:15:01.076" v="2783" actId="1076"/>
          <ac:picMkLst>
            <pc:docMk/>
            <pc:sldMk cId="1919867518" sldId="275"/>
            <ac:picMk id="5" creationId="{3D1E1139-97F2-D556-3992-1952A24353A7}"/>
          </ac:picMkLst>
        </pc:picChg>
        <pc:picChg chg="add mod">
          <ac:chgData name="Niederhuth, Chad" userId="dc65ded4-7150-447e-a49f-d8107899216f" providerId="ADAL" clId="{1A26C4BE-1090-DD4D-B616-C6A99F90429E}" dt="2022-10-11T16:16:18.045" v="2787" actId="1076"/>
          <ac:picMkLst>
            <pc:docMk/>
            <pc:sldMk cId="1919867518" sldId="275"/>
            <ac:picMk id="7" creationId="{D6C4087F-8433-B841-D521-D56504B99A61}"/>
          </ac:picMkLst>
        </pc:picChg>
      </pc:sldChg>
      <pc:sldChg chg="ord">
        <pc:chgData name="Niederhuth, Chad" userId="dc65ded4-7150-447e-a49f-d8107899216f" providerId="ADAL" clId="{1A26C4BE-1090-DD4D-B616-C6A99F90429E}" dt="2022-10-11T16:24:33.605" v="3120" actId="20578"/>
        <pc:sldMkLst>
          <pc:docMk/>
          <pc:sldMk cId="4166436917" sldId="279"/>
        </pc:sldMkLst>
      </pc:sldChg>
      <pc:sldChg chg="addSp delSp modSp add mod">
        <pc:chgData name="Niederhuth, Chad" userId="dc65ded4-7150-447e-a49f-d8107899216f" providerId="ADAL" clId="{1A26C4BE-1090-DD4D-B616-C6A99F90429E}" dt="2022-10-11T16:10:28.071" v="2776" actId="1076"/>
        <pc:sldMkLst>
          <pc:docMk/>
          <pc:sldMk cId="3402858471" sldId="284"/>
        </pc:sldMkLst>
        <pc:spChg chg="del mod">
          <ac:chgData name="Niederhuth, Chad" userId="dc65ded4-7150-447e-a49f-d8107899216f" providerId="ADAL" clId="{1A26C4BE-1090-DD4D-B616-C6A99F90429E}" dt="2022-10-11T16:10:23.792" v="2774" actId="478"/>
          <ac:spMkLst>
            <pc:docMk/>
            <pc:sldMk cId="3402858471" sldId="284"/>
            <ac:spMk id="3" creationId="{562F853A-AE7C-857D-B07B-AB71CD46F060}"/>
          </ac:spMkLst>
        </pc:spChg>
        <pc:spChg chg="add del mod">
          <ac:chgData name="Niederhuth, Chad" userId="dc65ded4-7150-447e-a49f-d8107899216f" providerId="ADAL" clId="{1A26C4BE-1090-DD4D-B616-C6A99F90429E}" dt="2022-10-11T16:10:25.260" v="2775" actId="478"/>
          <ac:spMkLst>
            <pc:docMk/>
            <pc:sldMk cId="3402858471" sldId="284"/>
            <ac:spMk id="9" creationId="{D5D88AB4-197B-4D87-B1AD-153A11E2A777}"/>
          </ac:spMkLst>
        </pc:spChg>
        <pc:picChg chg="add del mod">
          <ac:chgData name="Niederhuth, Chad" userId="dc65ded4-7150-447e-a49f-d8107899216f" providerId="ADAL" clId="{1A26C4BE-1090-DD4D-B616-C6A99F90429E}" dt="2022-10-11T15:38:54.060" v="2449" actId="478"/>
          <ac:picMkLst>
            <pc:docMk/>
            <pc:sldMk cId="3402858471" sldId="284"/>
            <ac:picMk id="5" creationId="{D00FD67D-A499-E9AC-C66B-C358C94F2EFB}"/>
          </ac:picMkLst>
        </pc:picChg>
        <pc:picChg chg="add mod">
          <ac:chgData name="Niederhuth, Chad" userId="dc65ded4-7150-447e-a49f-d8107899216f" providerId="ADAL" clId="{1A26C4BE-1090-DD4D-B616-C6A99F90429E}" dt="2022-10-11T16:10:28.071" v="2776" actId="1076"/>
          <ac:picMkLst>
            <pc:docMk/>
            <pc:sldMk cId="3402858471" sldId="284"/>
            <ac:picMk id="7" creationId="{950AF405-224D-2E76-090D-76BC7CB0A442}"/>
          </ac:picMkLst>
        </pc:picChg>
      </pc:sldChg>
      <pc:sldChg chg="addSp modSp add mod">
        <pc:chgData name="Niederhuth, Chad" userId="dc65ded4-7150-447e-a49f-d8107899216f" providerId="ADAL" clId="{1A26C4BE-1090-DD4D-B616-C6A99F90429E}" dt="2022-10-11T14:58:46.847" v="2203" actId="14100"/>
        <pc:sldMkLst>
          <pc:docMk/>
          <pc:sldMk cId="3024466821" sldId="285"/>
        </pc:sldMkLst>
        <pc:spChg chg="mod">
          <ac:chgData name="Niederhuth, Chad" userId="dc65ded4-7150-447e-a49f-d8107899216f" providerId="ADAL" clId="{1A26C4BE-1090-DD4D-B616-C6A99F90429E}" dt="2022-10-11T14:53:45.895" v="1984" actId="20577"/>
          <ac:spMkLst>
            <pc:docMk/>
            <pc:sldMk cId="3024466821" sldId="285"/>
            <ac:spMk id="2" creationId="{FB4BAC02-D95D-19A3-B3C4-F134FDE47965}"/>
          </ac:spMkLst>
        </pc:spChg>
        <pc:spChg chg="mod">
          <ac:chgData name="Niederhuth, Chad" userId="dc65ded4-7150-447e-a49f-d8107899216f" providerId="ADAL" clId="{1A26C4BE-1090-DD4D-B616-C6A99F90429E}" dt="2022-10-11T14:58:04.052" v="2191" actId="207"/>
          <ac:spMkLst>
            <pc:docMk/>
            <pc:sldMk cId="3024466821" sldId="285"/>
            <ac:spMk id="3" creationId="{6E03268D-C0A2-FB84-A737-DE3AFEF65544}"/>
          </ac:spMkLst>
        </pc:spChg>
        <pc:picChg chg="add mod">
          <ac:chgData name="Niederhuth, Chad" userId="dc65ded4-7150-447e-a49f-d8107899216f" providerId="ADAL" clId="{1A26C4BE-1090-DD4D-B616-C6A99F90429E}" dt="2022-10-11T14:58:15.238" v="2195" actId="1076"/>
          <ac:picMkLst>
            <pc:docMk/>
            <pc:sldMk cId="3024466821" sldId="285"/>
            <ac:picMk id="5" creationId="{91F4AC68-2C7A-01A5-C501-4F5A04D59F18}"/>
          </ac:picMkLst>
        </pc:picChg>
        <pc:picChg chg="add mod">
          <ac:chgData name="Niederhuth, Chad" userId="dc65ded4-7150-447e-a49f-d8107899216f" providerId="ADAL" clId="{1A26C4BE-1090-DD4D-B616-C6A99F90429E}" dt="2022-10-11T14:58:46.847" v="2203" actId="14100"/>
          <ac:picMkLst>
            <pc:docMk/>
            <pc:sldMk cId="3024466821" sldId="285"/>
            <ac:picMk id="7" creationId="{ACF20530-BA94-9CBB-6F2D-9E459D1501F7}"/>
          </ac:picMkLst>
        </pc:picChg>
      </pc:sldChg>
      <pc:sldChg chg="addSp modSp add mod">
        <pc:chgData name="Niederhuth, Chad" userId="dc65ded4-7150-447e-a49f-d8107899216f" providerId="ADAL" clId="{1A26C4BE-1090-DD4D-B616-C6A99F90429E}" dt="2022-10-11T16:04:46.159" v="2585" actId="20577"/>
        <pc:sldMkLst>
          <pc:docMk/>
          <pc:sldMk cId="862968520" sldId="286"/>
        </pc:sldMkLst>
        <pc:spChg chg="mod">
          <ac:chgData name="Niederhuth, Chad" userId="dc65ded4-7150-447e-a49f-d8107899216f" providerId="ADAL" clId="{1A26C4BE-1090-DD4D-B616-C6A99F90429E}" dt="2022-10-11T16:04:46.159" v="2585" actId="20577"/>
          <ac:spMkLst>
            <pc:docMk/>
            <pc:sldMk cId="862968520" sldId="286"/>
            <ac:spMk id="3" creationId="{6E03268D-C0A2-FB84-A737-DE3AFEF65544}"/>
          </ac:spMkLst>
        </pc:spChg>
        <pc:picChg chg="add mod">
          <ac:chgData name="Niederhuth, Chad" userId="dc65ded4-7150-447e-a49f-d8107899216f" providerId="ADAL" clId="{1A26C4BE-1090-DD4D-B616-C6A99F90429E}" dt="2022-10-11T16:04:06.169" v="2459" actId="1076"/>
          <ac:picMkLst>
            <pc:docMk/>
            <pc:sldMk cId="862968520" sldId="286"/>
            <ac:picMk id="5" creationId="{19C0016B-AA98-5226-1A5C-E59B2E8A110F}"/>
          </ac:picMkLst>
        </pc:picChg>
      </pc:sldChg>
      <pc:sldChg chg="add del">
        <pc:chgData name="Niederhuth, Chad" userId="dc65ded4-7150-447e-a49f-d8107899216f" providerId="ADAL" clId="{1A26C4BE-1090-DD4D-B616-C6A99F90429E}" dt="2022-10-11T15:02:58.220" v="2417" actId="2696"/>
        <pc:sldMkLst>
          <pc:docMk/>
          <pc:sldMk cId="3934935966" sldId="286"/>
        </pc:sldMkLst>
      </pc:sldChg>
      <pc:sldChg chg="addSp delSp modSp add mod">
        <pc:chgData name="Niederhuth, Chad" userId="dc65ded4-7150-447e-a49f-d8107899216f" providerId="ADAL" clId="{1A26C4BE-1090-DD4D-B616-C6A99F90429E}" dt="2022-10-11T16:08:52.932" v="2757" actId="1076"/>
        <pc:sldMkLst>
          <pc:docMk/>
          <pc:sldMk cId="3854990983" sldId="287"/>
        </pc:sldMkLst>
        <pc:spChg chg="mod">
          <ac:chgData name="Niederhuth, Chad" userId="dc65ded4-7150-447e-a49f-d8107899216f" providerId="ADAL" clId="{1A26C4BE-1090-DD4D-B616-C6A99F90429E}" dt="2022-10-11T16:05:19.993" v="2740" actId="20577"/>
          <ac:spMkLst>
            <pc:docMk/>
            <pc:sldMk cId="3854990983" sldId="287"/>
            <ac:spMk id="3" creationId="{6E03268D-C0A2-FB84-A737-DE3AFEF65544}"/>
          </ac:spMkLst>
        </pc:spChg>
        <pc:picChg chg="del">
          <ac:chgData name="Niederhuth, Chad" userId="dc65ded4-7150-447e-a49f-d8107899216f" providerId="ADAL" clId="{1A26C4BE-1090-DD4D-B616-C6A99F90429E}" dt="2022-10-11T16:04:50.424" v="2587" actId="478"/>
          <ac:picMkLst>
            <pc:docMk/>
            <pc:sldMk cId="3854990983" sldId="287"/>
            <ac:picMk id="5" creationId="{19C0016B-AA98-5226-1A5C-E59B2E8A110F}"/>
          </ac:picMkLst>
        </pc:picChg>
        <pc:picChg chg="add del mod">
          <ac:chgData name="Niederhuth, Chad" userId="dc65ded4-7150-447e-a49f-d8107899216f" providerId="ADAL" clId="{1A26C4BE-1090-DD4D-B616-C6A99F90429E}" dt="2022-10-11T16:05:29.277" v="2743" actId="478"/>
          <ac:picMkLst>
            <pc:docMk/>
            <pc:sldMk cId="3854990983" sldId="287"/>
            <ac:picMk id="6" creationId="{D4427665-507E-9C74-8C89-EC80A1D3C842}"/>
          </ac:picMkLst>
        </pc:picChg>
        <pc:picChg chg="add mod">
          <ac:chgData name="Niederhuth, Chad" userId="dc65ded4-7150-447e-a49f-d8107899216f" providerId="ADAL" clId="{1A26C4BE-1090-DD4D-B616-C6A99F90429E}" dt="2022-10-11T16:08:52.932" v="2757" actId="1076"/>
          <ac:picMkLst>
            <pc:docMk/>
            <pc:sldMk cId="3854990983" sldId="287"/>
            <ac:picMk id="8" creationId="{106446A5-D401-740C-25DA-3863FA4B8018}"/>
          </ac:picMkLst>
        </pc:picChg>
        <pc:picChg chg="add mod">
          <ac:chgData name="Niederhuth, Chad" userId="dc65ded4-7150-447e-a49f-d8107899216f" providerId="ADAL" clId="{1A26C4BE-1090-DD4D-B616-C6A99F90429E}" dt="2022-10-11T16:08:50.166" v="2756" actId="1076"/>
          <ac:picMkLst>
            <pc:docMk/>
            <pc:sldMk cId="3854990983" sldId="287"/>
            <ac:picMk id="10" creationId="{3B647174-62F1-F467-017B-37AAB6A6CAE7}"/>
          </ac:picMkLst>
        </pc:picChg>
      </pc:sldChg>
      <pc:sldChg chg="modSp new mod">
        <pc:chgData name="Niederhuth, Chad" userId="dc65ded4-7150-447e-a49f-d8107899216f" providerId="ADAL" clId="{1A26C4BE-1090-DD4D-B616-C6A99F90429E}" dt="2022-10-11T16:26:46.510" v="3345" actId="20577"/>
        <pc:sldMkLst>
          <pc:docMk/>
          <pc:sldMk cId="2295535757" sldId="288"/>
        </pc:sldMkLst>
        <pc:spChg chg="mod">
          <ac:chgData name="Niederhuth, Chad" userId="dc65ded4-7150-447e-a49f-d8107899216f" providerId="ADAL" clId="{1A26C4BE-1090-DD4D-B616-C6A99F90429E}" dt="2022-10-11T16:09:04.988" v="2772" actId="20577"/>
          <ac:spMkLst>
            <pc:docMk/>
            <pc:sldMk cId="2295535757" sldId="288"/>
            <ac:spMk id="2" creationId="{2D6E155A-7817-8F5E-5ED0-5FF7CECD85E7}"/>
          </ac:spMkLst>
        </pc:spChg>
        <pc:spChg chg="mod">
          <ac:chgData name="Niederhuth, Chad" userId="dc65ded4-7150-447e-a49f-d8107899216f" providerId="ADAL" clId="{1A26C4BE-1090-DD4D-B616-C6A99F90429E}" dt="2022-10-11T16:26:46.510" v="3345" actId="20577"/>
          <ac:spMkLst>
            <pc:docMk/>
            <pc:sldMk cId="2295535757" sldId="288"/>
            <ac:spMk id="3" creationId="{C7B06F9E-0C9E-C172-3538-89698AA73EA8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A9C5D0-F44E-5049-8B6B-C43BF32971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E13780-A619-D8AA-A376-7DAB9C81BF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5E5856-60C8-AE8C-98E4-B04747D0CB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4F65B-2332-6743-BF3A-83F647644189}" type="datetimeFigureOut">
              <a:rPr lang="en-US" smtClean="0"/>
              <a:t>10/11/22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E24224-D5EE-AD08-5DCE-2CD6728775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5E37B3-0256-F649-8E99-F327006CF1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B31D1-FFCB-B742-AD8E-9A29D33A72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8641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484BB-F8F3-28D9-6B7D-17C3F9E051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4A85AA-AA34-B65B-3FC8-64D87A13BC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721CD4-C90F-F240-D375-47367AC31D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4F65B-2332-6743-BF3A-83F647644189}" type="datetimeFigureOut">
              <a:rPr lang="en-US" smtClean="0"/>
              <a:t>10/11/22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5F0C83-5227-E9BD-77BF-9C15A3A481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F96EE8-B76A-B4C1-0944-228B16FF0E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B31D1-FFCB-B742-AD8E-9A29D33A72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9547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F88B924-A132-2553-4928-1CD8941CCDA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C654EAA-2425-234A-8C5F-99AE29B132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CE788C-D784-1BE3-18E9-403B325CCE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4F65B-2332-6743-BF3A-83F647644189}" type="datetimeFigureOut">
              <a:rPr lang="en-US" smtClean="0"/>
              <a:t>10/11/22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43E29A-C195-26F3-D41D-9E1BBFF637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0289E4-30B8-9510-BBD3-F29E4983B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B31D1-FFCB-B742-AD8E-9A29D33A72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4191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562048-7E20-0E91-8907-C49C4905D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D552B7-A797-B6AB-6594-9098AA2705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89A375-9C5C-A739-C650-F19636D914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4F65B-2332-6743-BF3A-83F647644189}" type="datetimeFigureOut">
              <a:rPr lang="en-US" smtClean="0"/>
              <a:t>10/11/22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1BB847-CD28-C7B8-C6D8-1DEF5AD228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BAC6D8-DB5A-ACA7-873E-88FEF20B5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B31D1-FFCB-B742-AD8E-9A29D33A72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2559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C2AA6-3488-2B55-F1E6-6846ABFD6E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9E248C-B50A-6A43-F6AF-550AABC4D9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0AC933-6121-C523-D9B4-AFE889C60B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4F65B-2332-6743-BF3A-83F647644189}" type="datetimeFigureOut">
              <a:rPr lang="en-US" smtClean="0"/>
              <a:t>10/11/22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3336AC-225D-526B-8F34-2F24D594C3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192A3F-8CB8-508A-7210-A2F810DEE8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B31D1-FFCB-B742-AD8E-9A29D33A72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6977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F4E79-BA76-5BA6-345F-9D8238A382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12A4E1-DB42-F7C2-6DE0-D212897B11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544A7A-867A-6BF4-9A2C-CFC10EFEAE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06CB9C-C180-38F0-83FE-B76E8162BD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4F65B-2332-6743-BF3A-83F647644189}" type="datetimeFigureOut">
              <a:rPr lang="en-US" smtClean="0"/>
              <a:t>10/11/22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1517CC-44EA-A61C-6F0E-4B6A90AD09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09DEB2-BB90-E94B-0A0B-A8B7BD61A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B31D1-FFCB-B742-AD8E-9A29D33A72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6511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6FB485-719E-8F9B-C9FD-7A56E356E8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4697B7-34E6-12E9-220B-1B818932F2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7F26AC-0286-AA01-A5B9-FAC5E3241F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D8047D4-5EA0-5495-4F85-0452B9F4CF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055EAF9-81BB-6C6F-CC95-D8C6B54272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0E9E17-B7B8-009C-473F-AF6D5E5D10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4F65B-2332-6743-BF3A-83F647644189}" type="datetimeFigureOut">
              <a:rPr lang="en-US" smtClean="0"/>
              <a:t>10/11/22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9D843D0-A968-2571-6C1B-3FA840570D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6C08F3F-4F5C-D6C9-BEB1-C675B1265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B31D1-FFCB-B742-AD8E-9A29D33A72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6726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98A14-6908-3443-0640-16682D53CD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F06BB2A-85A4-DAF3-4794-7E920F0FFB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4F65B-2332-6743-BF3A-83F647644189}" type="datetimeFigureOut">
              <a:rPr lang="en-US" smtClean="0"/>
              <a:t>10/11/22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827D59-E452-ECB8-00A0-9A7D2CA813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681B14-ED44-1C96-CF4D-CB0E49F49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B31D1-FFCB-B742-AD8E-9A29D33A72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9215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29636E3-087F-5F7F-89D0-2B91E0A6CD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4F65B-2332-6743-BF3A-83F647644189}" type="datetimeFigureOut">
              <a:rPr lang="en-US" smtClean="0"/>
              <a:t>10/11/22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B22ACA-7537-D6A7-B167-87C9A4E2B1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3DC31B-146F-396A-40E5-E826ED6A27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B31D1-FFCB-B742-AD8E-9A29D33A72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1865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F6E7BE-4B1E-232A-DB93-EBFE4AA1CA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DCF66D-C7E0-529F-B3CC-7B218571A5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810B4D-8A72-1F15-AC63-DBF46F76BB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079746-AF8E-884D-985A-1564626045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4F65B-2332-6743-BF3A-83F647644189}" type="datetimeFigureOut">
              <a:rPr lang="en-US" smtClean="0"/>
              <a:t>10/11/22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543749-9835-C688-71F0-03B84EF22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FEDCBE-2ED1-14E6-FFB4-B13C00A50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B31D1-FFCB-B742-AD8E-9A29D33A72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2843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B43A1-9E92-2CB1-3D42-A9F9235E6A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A033DB3-0ADE-B948-4FFA-DEAB70E0D7A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D8E768-CD8B-5F28-9197-BF03F927F0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65ED85-7EBC-77E1-D561-824766EA8A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4F65B-2332-6743-BF3A-83F647644189}" type="datetimeFigureOut">
              <a:rPr lang="en-US" smtClean="0"/>
              <a:t>10/11/22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0B4D76-6EED-F8A3-7CE6-63CC960408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9BA15B-C4BD-5E9C-BACD-15FF1BDE2F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B31D1-FFCB-B742-AD8E-9A29D33A72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4275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8189CCC-C117-124F-F4EB-AF8E5C6F7E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4A4BAF-1BAD-D1CC-8C39-B709816D16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951AFF-72CF-0B46-1D88-35BE690B00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24F65B-2332-6743-BF3A-83F647644189}" type="datetimeFigureOut">
              <a:rPr lang="en-US" smtClean="0"/>
              <a:t>10/11/22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A5A7B1-284A-41AB-AC82-169BC45064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DBF103-DD7C-A889-C614-4951BF5127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1B31D1-FFCB-B742-AD8E-9A29D33A72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3326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bioconductor.org/packages/release/bioc/vignettes/DESeq2/inst/doc/DESeq2.html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bioconductor.org/packages/release/bioc/html/tximport.html" TargetMode="External"/><Relationship Id="rId2" Type="http://schemas.openxmlformats.org/officeDocument/2006/relationships/hyperlink" Target="https://bioconductor.org/packages/release/bioc/vignettes/DESeq2/inst/doc/DESeq2.html#the-deseqdataset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bioconductor.org/packages/release/bioc/vignettes/DESeq2/inst/doc/DESeq2.html#pre-filtering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ature.com/articles/nbt1209-1135" TargetMode="External"/><Relationship Id="rId2" Type="http://schemas.openxmlformats.org/officeDocument/2006/relationships/hyperlink" Target="https://en.wikipedia.org/wiki/Multiple_comparisons_problem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bioconductor.org/packages/release/bioc/vignettes/DESeq2/inst/doc/DESeq2.html#p-values-and-adjusted-p-values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bioconductor.org/packages/release/bioc/vignettes/DESeq2/inst/doc/DESeq2.html#count-data-transformations" TargetMode="External"/><Relationship Id="rId2" Type="http://schemas.openxmlformats.org/officeDocument/2006/relationships/hyperlink" Target="https://bioconductor.org/packages/release/bioc/vignettes/DESeq2/inst/doc/DESeq2.html#data-quality-assessment-by-sample-clustering-and-visualization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bioconductor.org/packages/release/bioc/vignettes/DESeq2/inst/doc/DESeq2.html#likelihood-ratio-test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deweylab.github.io/RSEM/" TargetMode="External"/><Relationship Id="rId2" Type="http://schemas.openxmlformats.org/officeDocument/2006/relationships/hyperlink" Target="https://htseq.readthedocs.io/en/master/htseqcount.html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rna-seqblog.com/rpkm-fpkm-and-tpm-clearly-explained/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DB8217-4149-E37E-B1E9-1E98964F63E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Lab 6: Differential Gene Expression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787B94-8ACF-0393-560D-13F488F58CB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PLB 812</a:t>
            </a:r>
          </a:p>
        </p:txBody>
      </p:sp>
    </p:spTree>
    <p:extLst>
      <p:ext uri="{BB962C8B-B14F-4D97-AF65-F5344CB8AC3E}">
        <p14:creationId xmlns:p14="http://schemas.microsoft.com/office/powerpoint/2010/main" val="17584760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59C7B5-EDB1-B131-632C-8BBDCCD2CF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DESeq2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409519-76F3-A60A-38E2-3A90B0A3BA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https://bioconductor.org/packages/release/bioc/vignettes/DESeq2/inst/doc/DESeq2.html</a:t>
            </a:r>
            <a:r>
              <a:rPr lang="en-US" dirty="0"/>
              <a:t> </a:t>
            </a:r>
          </a:p>
          <a:p>
            <a:r>
              <a:rPr lang="en-US" dirty="0"/>
              <a:t>Most commonly used method for differential gene expression</a:t>
            </a:r>
          </a:p>
          <a:p>
            <a:r>
              <a:rPr lang="en-US" dirty="0"/>
              <a:t>Probably most robust &amp; accurate method</a:t>
            </a:r>
          </a:p>
          <a:p>
            <a:pPr lvl="1"/>
            <a:r>
              <a:rPr lang="en-US" dirty="0"/>
              <a:t>Can accommodate models for more complex experimental designs</a:t>
            </a:r>
          </a:p>
          <a:p>
            <a:r>
              <a:rPr lang="en-US" dirty="0"/>
              <a:t>Lots of powerful functions for downstream analysis</a:t>
            </a:r>
          </a:p>
          <a:p>
            <a:r>
              <a:rPr lang="en-US" b="1" u="sng" dirty="0">
                <a:solidFill>
                  <a:srgbClr val="FF0000"/>
                </a:solidFill>
              </a:rPr>
              <a:t>Assumes raw count data – NO PRIOR NORMALIZATION </a:t>
            </a:r>
          </a:p>
          <a:p>
            <a:pPr lvl="1"/>
            <a:r>
              <a:rPr lang="en-US" dirty="0"/>
              <a:t>https://</a:t>
            </a:r>
            <a:r>
              <a:rPr lang="en-US" dirty="0" err="1"/>
              <a:t>bioconductor.org</a:t>
            </a:r>
            <a:r>
              <a:rPr lang="en-US" dirty="0"/>
              <a:t>/packages/release/</a:t>
            </a:r>
            <a:r>
              <a:rPr lang="en-US" dirty="0" err="1"/>
              <a:t>bioc</a:t>
            </a:r>
            <a:r>
              <a:rPr lang="en-US" dirty="0"/>
              <a:t>/vignettes/DESeq2/</a:t>
            </a:r>
            <a:r>
              <a:rPr lang="en-US" dirty="0" err="1"/>
              <a:t>inst</a:t>
            </a:r>
            <a:r>
              <a:rPr lang="en-US" dirty="0"/>
              <a:t>/doc/DESeq2.html#why-un-normalized-counts</a:t>
            </a:r>
          </a:p>
        </p:txBody>
      </p:sp>
    </p:spTree>
    <p:extLst>
      <p:ext uri="{BB962C8B-B14F-4D97-AF65-F5344CB8AC3E}">
        <p14:creationId xmlns:p14="http://schemas.microsoft.com/office/powerpoint/2010/main" val="19656596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438BA0-C325-9281-A9AB-42FE8CE46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Importing into 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776174-3726-4158-7F88-A93D9C06E3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Components</a:t>
            </a:r>
          </a:p>
          <a:p>
            <a:pPr lvl="1"/>
            <a:r>
              <a:rPr lang="en-US" dirty="0"/>
              <a:t>Read Counts</a:t>
            </a:r>
          </a:p>
          <a:p>
            <a:pPr lvl="1"/>
            <a:r>
              <a:rPr lang="en-US" dirty="0"/>
              <a:t>Sample metadata</a:t>
            </a:r>
          </a:p>
          <a:p>
            <a:r>
              <a:rPr lang="en-US" dirty="0"/>
              <a:t>Importing</a:t>
            </a:r>
          </a:p>
          <a:p>
            <a:pPr lvl="1"/>
            <a:r>
              <a:rPr lang="en-US" dirty="0">
                <a:hlinkClick r:id="rId2"/>
              </a:rPr>
              <a:t>https://bioconductor.org/packages/release/bioc/vignettes/DESeq2/inst/doc/DESeq2.html#the-deseqdataset</a:t>
            </a:r>
            <a:r>
              <a:rPr lang="en-US" dirty="0"/>
              <a:t> </a:t>
            </a:r>
          </a:p>
          <a:p>
            <a:pPr lvl="1"/>
            <a:endParaRPr lang="en-US" dirty="0"/>
          </a:p>
          <a:p>
            <a:r>
              <a:rPr lang="en-US" dirty="0" err="1"/>
              <a:t>Tximport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http://bioconductor.org/packages/release/bioc/html/tximport.html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Allows import of transcript abundance from methods like Salmon/</a:t>
            </a:r>
            <a:r>
              <a:rPr lang="en-US" dirty="0" err="1"/>
              <a:t>Kallisto</a:t>
            </a:r>
            <a:r>
              <a:rPr lang="en-US" dirty="0"/>
              <a:t>/RSEM</a:t>
            </a:r>
          </a:p>
          <a:p>
            <a:pPr lvl="1"/>
            <a:r>
              <a:rPr lang="en-US" dirty="0"/>
              <a:t>Can summarize transcript abundance to gene-level counts</a:t>
            </a:r>
          </a:p>
          <a:p>
            <a:pPr lvl="2"/>
            <a:r>
              <a:rPr lang="en-US" dirty="0"/>
              <a:t>These are estimated counts (not truly raw counts)</a:t>
            </a:r>
          </a:p>
        </p:txBody>
      </p:sp>
    </p:spTree>
    <p:extLst>
      <p:ext uri="{BB962C8B-B14F-4D97-AF65-F5344CB8AC3E}">
        <p14:creationId xmlns:p14="http://schemas.microsoft.com/office/powerpoint/2010/main" val="2411999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7F7286-506D-8347-096A-310468AE1D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Importing into 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A2EC62-8756-3514-1649-D7F25D7B15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4309153" cy="466725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Example data &amp; script in “</a:t>
            </a:r>
            <a:r>
              <a:rPr lang="en-US" dirty="0" err="1"/>
              <a:t>count_data</a:t>
            </a:r>
            <a:r>
              <a:rPr lang="en-US" dirty="0"/>
              <a:t>”</a:t>
            </a:r>
          </a:p>
          <a:p>
            <a:pPr lvl="1"/>
            <a:r>
              <a:rPr lang="en-US" dirty="0"/>
              <a:t>Data from an old paper of mine, </a:t>
            </a:r>
            <a:r>
              <a:rPr lang="en-US" dirty="0" err="1"/>
              <a:t>unstranded</a:t>
            </a:r>
            <a:r>
              <a:rPr lang="en-US" dirty="0"/>
              <a:t>, single-end short (&lt;50 bp reads)</a:t>
            </a:r>
          </a:p>
          <a:p>
            <a:pPr lvl="1"/>
            <a:r>
              <a:rPr lang="en-US" dirty="0"/>
              <a:t>These are TAIR10 annotations</a:t>
            </a:r>
          </a:p>
          <a:p>
            <a:pPr lvl="1"/>
            <a:r>
              <a:rPr lang="en-US" dirty="0"/>
              <a:t>6 samples</a:t>
            </a:r>
          </a:p>
          <a:p>
            <a:pPr lvl="2"/>
            <a:r>
              <a:rPr lang="en-US" dirty="0"/>
              <a:t>3 Wild-Type</a:t>
            </a:r>
          </a:p>
          <a:p>
            <a:pPr lvl="2"/>
            <a:r>
              <a:rPr lang="en-US" dirty="0"/>
              <a:t>3 h3h3 (</a:t>
            </a:r>
            <a:r>
              <a:rPr lang="en-US" i="1" dirty="0"/>
              <a:t>hae-3 hsl2-3 </a:t>
            </a:r>
            <a:r>
              <a:rPr lang="en-US" dirty="0"/>
              <a:t>mutant)</a:t>
            </a:r>
          </a:p>
          <a:p>
            <a:r>
              <a:rPr lang="en-US" dirty="0"/>
              <a:t>We will load from </a:t>
            </a:r>
            <a:r>
              <a:rPr lang="en-US" dirty="0" err="1"/>
              <a:t>htseq</a:t>
            </a:r>
            <a:r>
              <a:rPr lang="en-US" dirty="0"/>
              <a:t>-count tables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C55C9E6-EA28-D23C-E8B7-4B097ABC5A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7352" y="498089"/>
            <a:ext cx="6551846" cy="6140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3240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7F7286-506D-8347-096A-310468AE1D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Importing into 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A2EC62-8756-3514-1649-D7F25D7B15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4309153" cy="4667250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rgbClr val="FF0000"/>
                </a:solidFill>
              </a:rPr>
              <a:t>design = ~ condition</a:t>
            </a:r>
          </a:p>
          <a:p>
            <a:pPr lvl="1"/>
            <a:r>
              <a:rPr lang="en-US" dirty="0"/>
              <a:t>Tells DESeq2 the experimental design</a:t>
            </a:r>
          </a:p>
          <a:p>
            <a:pPr lvl="1"/>
            <a:r>
              <a:rPr lang="en-US" dirty="0"/>
              <a:t>This is a simple comparison of wild-type and mutant, so there is one factor to consider (more complex designs can be done).</a:t>
            </a:r>
          </a:p>
          <a:p>
            <a:r>
              <a:rPr lang="en-US" dirty="0"/>
              <a:t>By default, DESeq2 uses alphabetical order to determine which factor to consider the reference, we can change this using </a:t>
            </a:r>
            <a:r>
              <a:rPr lang="en-US" dirty="0">
                <a:solidFill>
                  <a:srgbClr val="FF0000"/>
                </a:solidFill>
              </a:rPr>
              <a:t>relevel()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0D991F-0CFC-13F4-CDDA-9CCB126F1F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7352" y="498089"/>
            <a:ext cx="6551846" cy="6140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8996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FA240F-3695-713C-D1D9-D41E027EA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Prefilter or Not To Prefilter?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EDA8D8-1AA4-B4E5-7533-4A1ABDD0F7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8656"/>
            <a:ext cx="10515600" cy="4728307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Genes with very low counts have too little data to detect differential expression</a:t>
            </a:r>
          </a:p>
          <a:p>
            <a:r>
              <a:rPr lang="en-US" dirty="0"/>
              <a:t>Purpose of prefiltering is to remove these genes to reduce the number of statistical tests performed and so improve our ability to detect differentially expressed genes after multiple testing correction</a:t>
            </a:r>
          </a:p>
          <a:p>
            <a:pPr lvl="1"/>
            <a:r>
              <a:rPr lang="en-US" dirty="0"/>
              <a:t>We have to run statistical tests on each set of genes to determine differential expression</a:t>
            </a:r>
          </a:p>
          <a:p>
            <a:pPr lvl="1"/>
            <a:r>
              <a:rPr lang="en-US" dirty="0"/>
              <a:t>There are tens of thousands of genes</a:t>
            </a:r>
          </a:p>
          <a:p>
            <a:pPr lvl="1"/>
            <a:r>
              <a:rPr lang="en-US" dirty="0"/>
              <a:t>This leads to the issue of Multiple Comparisons and the need for Multiple Testing Correction</a:t>
            </a:r>
          </a:p>
          <a:p>
            <a:pPr lvl="1"/>
            <a:r>
              <a:rPr lang="en-US" dirty="0"/>
              <a:t>Prefiltering is not required, make your own judgement</a:t>
            </a:r>
          </a:p>
          <a:p>
            <a:r>
              <a:rPr lang="en-US" dirty="0"/>
              <a:t>General guideline for prefiltering is to remove any row (gene) if the total read count across all samples is less than 10</a:t>
            </a:r>
          </a:p>
          <a:p>
            <a:pPr lvl="1"/>
            <a:r>
              <a:rPr lang="en-US" dirty="0">
                <a:hlinkClick r:id="rId2"/>
              </a:rPr>
              <a:t>https://bioconductor.org/packages/release/bioc/vignettes/DESeq2/inst/doc/DESeq2.html#pre-filtering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For a simple experimental design with 2 conditions and 3 reps each (6 samples) this is ~1.666 reads per sample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573522-170F-3172-844F-6B2D3E2B18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7036" y="5921523"/>
            <a:ext cx="9148798" cy="64920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65EBD3F-2874-FF4A-5CBA-A26E862F0DDA}"/>
              </a:ext>
            </a:extLst>
          </p:cNvPr>
          <p:cNvSpPr txBox="1"/>
          <p:nvPr/>
        </p:nvSpPr>
        <p:spPr>
          <a:xfrm>
            <a:off x="2966663" y="6570727"/>
            <a:ext cx="70095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bioconductor.org</a:t>
            </a:r>
            <a:r>
              <a:rPr lang="en-US" sz="1200" dirty="0"/>
              <a:t>/packages/release/</a:t>
            </a:r>
            <a:r>
              <a:rPr lang="en-US" sz="1200" dirty="0" err="1"/>
              <a:t>bioc</a:t>
            </a:r>
            <a:r>
              <a:rPr lang="en-US" sz="1200" dirty="0"/>
              <a:t>/vignettes/DESeq2/</a:t>
            </a:r>
            <a:r>
              <a:rPr lang="en-US" sz="1200" dirty="0" err="1"/>
              <a:t>inst</a:t>
            </a:r>
            <a:r>
              <a:rPr lang="en-US" sz="1200" dirty="0"/>
              <a:t>/doc/DESeq2.html#pre-filtering</a:t>
            </a:r>
          </a:p>
        </p:txBody>
      </p:sp>
    </p:spTree>
    <p:extLst>
      <p:ext uri="{BB962C8B-B14F-4D97-AF65-F5344CB8AC3E}">
        <p14:creationId xmlns:p14="http://schemas.microsoft.com/office/powerpoint/2010/main" val="41664369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01072-775E-7073-57E9-0D00967B3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2F853A-AE7C-857D-B07B-AB71CD46F0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Multiple Comparisons Problem</a:t>
            </a:r>
          </a:p>
          <a:p>
            <a:pPr lvl="1"/>
            <a:r>
              <a:rPr lang="en-US" dirty="0">
                <a:hlinkClick r:id="rId2"/>
              </a:rPr>
              <a:t>https://en.wikipedia.org/wiki/Multiple_comparisons_problem</a:t>
            </a:r>
            <a:endParaRPr lang="en-US" dirty="0"/>
          </a:p>
          <a:p>
            <a:pPr lvl="1"/>
            <a:r>
              <a:rPr lang="en-US" dirty="0"/>
              <a:t>As the number of statistical tests (comparisons) performed increases, the chance of a false positive increases</a:t>
            </a:r>
          </a:p>
          <a:p>
            <a:pPr lvl="1"/>
            <a:r>
              <a:rPr lang="en-US" dirty="0"/>
              <a:t>In genomics we often conduct thousands to tens of thousands of tests</a:t>
            </a:r>
          </a:p>
          <a:p>
            <a:pPr lvl="1"/>
            <a:r>
              <a:rPr lang="en-US" dirty="0"/>
              <a:t>This means that if you conduct multiple tests and use a p-value cutoff of 0.05 the rate of false positives will be higher than 5%</a:t>
            </a:r>
          </a:p>
          <a:p>
            <a:r>
              <a:rPr lang="en-US" dirty="0"/>
              <a:t>Statistical methods have been developed to reduce rate false-positives</a:t>
            </a:r>
          </a:p>
          <a:p>
            <a:pPr lvl="1"/>
            <a:r>
              <a:rPr lang="en-US" dirty="0"/>
              <a:t>Multiple Testing Correction</a:t>
            </a:r>
          </a:p>
          <a:p>
            <a:pPr lvl="1"/>
            <a:r>
              <a:rPr lang="en-US" dirty="0">
                <a:hlinkClick r:id="rId3"/>
              </a:rPr>
              <a:t>https://www.nature.com/articles/nbt1209-1135</a:t>
            </a:r>
            <a:r>
              <a:rPr lang="en-US" dirty="0"/>
              <a:t> </a:t>
            </a:r>
          </a:p>
          <a:p>
            <a:pPr lvl="1"/>
            <a:r>
              <a:rPr lang="en-US" dirty="0" err="1"/>
              <a:t>Benjamini</a:t>
            </a:r>
            <a:r>
              <a:rPr lang="en-US" dirty="0"/>
              <a:t>-Hochberg &amp; Bonferroni most commonly used</a:t>
            </a:r>
          </a:p>
          <a:p>
            <a:pPr lvl="2"/>
            <a:r>
              <a:rPr lang="en-US" dirty="0"/>
              <a:t>Bonferroni too strict generally for differential expression, common in GWAS</a:t>
            </a:r>
          </a:p>
          <a:p>
            <a:pPr lvl="2"/>
            <a:r>
              <a:rPr lang="en-US" dirty="0"/>
              <a:t>BH most common for differential expression</a:t>
            </a:r>
          </a:p>
        </p:txBody>
      </p:sp>
    </p:spTree>
    <p:extLst>
      <p:ext uri="{BB962C8B-B14F-4D97-AF65-F5344CB8AC3E}">
        <p14:creationId xmlns:p14="http://schemas.microsoft.com/office/powerpoint/2010/main" val="15358886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01072-775E-7073-57E9-0D00967B3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2F853A-AE7C-857D-B07B-AB71CD46F0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DESeq2</a:t>
            </a:r>
          </a:p>
          <a:p>
            <a:pPr lvl="1"/>
            <a:r>
              <a:rPr lang="en-US" dirty="0"/>
              <a:t>Includes multiple testing correction by default</a:t>
            </a:r>
          </a:p>
          <a:p>
            <a:pPr lvl="1"/>
            <a:r>
              <a:rPr lang="en-US" dirty="0" err="1"/>
              <a:t>padj</a:t>
            </a:r>
            <a:r>
              <a:rPr lang="en-US" dirty="0"/>
              <a:t> (adjusted p-value) column</a:t>
            </a:r>
          </a:p>
          <a:p>
            <a:pPr lvl="1"/>
            <a:r>
              <a:rPr lang="en-US" dirty="0">
                <a:hlinkClick r:id="rId2"/>
              </a:rPr>
              <a:t>https://bioconductor.org/packages/release/bioc/vignettes/DESeq2/inst/doc/DESeq2.html#p-values-and-adjusted-p-values</a:t>
            </a:r>
            <a:r>
              <a:rPr lang="en-US" dirty="0"/>
              <a:t> </a:t>
            </a:r>
          </a:p>
          <a:p>
            <a:r>
              <a:rPr lang="en-US" dirty="0" err="1">
                <a:solidFill>
                  <a:srgbClr val="FF0000"/>
                </a:solidFill>
              </a:rPr>
              <a:t>p.adjust</a:t>
            </a:r>
            <a:r>
              <a:rPr lang="en-US" dirty="0">
                <a:solidFill>
                  <a:srgbClr val="FF0000"/>
                </a:solidFill>
              </a:rPr>
              <a:t>()</a:t>
            </a:r>
          </a:p>
          <a:p>
            <a:pPr lvl="1"/>
            <a:r>
              <a:rPr lang="en-US" dirty="0"/>
              <a:t>R command for doing common multiple testing corrections</a:t>
            </a:r>
          </a:p>
          <a:p>
            <a:pPr lvl="1"/>
            <a:r>
              <a:rPr lang="en-US" dirty="0" err="1">
                <a:solidFill>
                  <a:srgbClr val="FF0000"/>
                </a:solidFill>
              </a:rPr>
              <a:t>df$padj</a:t>
            </a:r>
            <a:r>
              <a:rPr lang="en-US" dirty="0">
                <a:solidFill>
                  <a:srgbClr val="FF0000"/>
                </a:solidFill>
              </a:rPr>
              <a:t> &lt;- </a:t>
            </a:r>
            <a:r>
              <a:rPr lang="en-US" dirty="0" err="1">
                <a:solidFill>
                  <a:srgbClr val="FF0000"/>
                </a:solidFill>
              </a:rPr>
              <a:t>p.adjust</a:t>
            </a:r>
            <a:r>
              <a:rPr lang="en-US" dirty="0">
                <a:solidFill>
                  <a:srgbClr val="FF0000"/>
                </a:solidFill>
              </a:rPr>
              <a:t>(</a:t>
            </a:r>
            <a:r>
              <a:rPr lang="en-US" dirty="0" err="1">
                <a:solidFill>
                  <a:srgbClr val="FF0000"/>
                </a:solidFill>
              </a:rPr>
              <a:t>df$p.value</a:t>
            </a:r>
            <a:r>
              <a:rPr lang="en-US" dirty="0">
                <a:solidFill>
                  <a:srgbClr val="FF0000"/>
                </a:solidFill>
              </a:rPr>
              <a:t>, method </a:t>
            </a:r>
            <a:r>
              <a:rPr lang="en-US" dirty="0">
                <a:solidFill>
                  <a:srgbClr val="FF0000"/>
                </a:solidFill>
                <a:effectLst/>
              </a:rPr>
              <a:t>= “BH”)</a:t>
            </a:r>
          </a:p>
          <a:p>
            <a:pPr lvl="2"/>
            <a:r>
              <a:rPr lang="en-US" dirty="0"/>
              <a:t>Creates new column </a:t>
            </a:r>
            <a:r>
              <a:rPr lang="en-US" dirty="0">
                <a:solidFill>
                  <a:srgbClr val="FF0000"/>
                </a:solidFill>
              </a:rPr>
              <a:t>“</a:t>
            </a:r>
            <a:r>
              <a:rPr lang="en-US" dirty="0" err="1">
                <a:solidFill>
                  <a:srgbClr val="FF0000"/>
                </a:solidFill>
              </a:rPr>
              <a:t>df$padj</a:t>
            </a:r>
            <a:r>
              <a:rPr lang="en-US" dirty="0"/>
              <a:t>” with the </a:t>
            </a:r>
            <a:r>
              <a:rPr lang="en-US" dirty="0" err="1"/>
              <a:t>Benjamini</a:t>
            </a:r>
            <a:r>
              <a:rPr lang="en-US" dirty="0"/>
              <a:t>-Hochberg adjustment of the column </a:t>
            </a:r>
            <a:r>
              <a:rPr lang="en-US" dirty="0">
                <a:solidFill>
                  <a:srgbClr val="FF0000"/>
                </a:solidFill>
              </a:rPr>
              <a:t>“</a:t>
            </a:r>
            <a:r>
              <a:rPr lang="en-US" dirty="0" err="1">
                <a:solidFill>
                  <a:srgbClr val="FF0000"/>
                </a:solidFill>
              </a:rPr>
              <a:t>df$p.value</a:t>
            </a:r>
            <a:r>
              <a:rPr lang="en-US" dirty="0">
                <a:solidFill>
                  <a:srgbClr val="FF0000"/>
                </a:solidFill>
              </a:rPr>
              <a:t>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5875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20682-E8F3-78FB-9B97-C14C9ABC6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Prefiltering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952285-C493-835C-FF8B-9A72901558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000928" cy="4351338"/>
          </a:xfrm>
        </p:spPr>
        <p:txBody>
          <a:bodyPr/>
          <a:lstStyle/>
          <a:p>
            <a:r>
              <a:rPr lang="en-US" dirty="0"/>
              <a:t>Notice the differences in the dimensions</a:t>
            </a:r>
          </a:p>
          <a:p>
            <a:pPr lvl="1"/>
            <a:r>
              <a:rPr lang="en-US" dirty="0"/>
              <a:t>Before: 28775 genes</a:t>
            </a:r>
          </a:p>
          <a:p>
            <a:pPr lvl="1"/>
            <a:r>
              <a:rPr lang="en-US" dirty="0"/>
              <a:t>After: 22738 genes </a:t>
            </a:r>
          </a:p>
          <a:p>
            <a:pPr lvl="1"/>
            <a:r>
              <a:rPr lang="en-US" dirty="0"/>
              <a:t>6037 genes filtered as too low expression...that is 6037 fewer statistical tests performed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6C11D8B-B41D-A6D5-BDA4-178EB7DFB7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8089" y="792163"/>
            <a:ext cx="6477000" cy="538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1228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59C7B5-EDB1-B131-632C-8BBDCCD2CF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Normalization – DESeq2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409519-76F3-A60A-38E2-3A90B0A3BA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52090"/>
            <a:ext cx="10515600" cy="2393879"/>
          </a:xfrm>
        </p:spPr>
        <p:txBody>
          <a:bodyPr>
            <a:normAutofit fontScale="92500"/>
          </a:bodyPr>
          <a:lstStyle/>
          <a:p>
            <a:r>
              <a:rPr lang="en-US" dirty="0"/>
              <a:t>DESeq2 normalizes read counts by library size, not gene/transcript length</a:t>
            </a:r>
          </a:p>
          <a:p>
            <a:r>
              <a:rPr lang="en-US" dirty="0"/>
              <a:t>DESeq2 is for comparing same gene/transcript between conditions, not between different genes</a:t>
            </a:r>
          </a:p>
          <a:p>
            <a:r>
              <a:rPr lang="en-US" dirty="0"/>
              <a:t>Length normalized data will violate the assumptions of the DESeq2 model (this is generally true of methods like </a:t>
            </a:r>
            <a:r>
              <a:rPr lang="en-US" dirty="0" err="1"/>
              <a:t>EdgeR</a:t>
            </a:r>
            <a:r>
              <a:rPr lang="en-US" dirty="0"/>
              <a:t> as well)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322686F-D075-EB33-7C4D-016FC2ECA1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2096" y="4612169"/>
            <a:ext cx="6134100" cy="143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65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01072-775E-7073-57E9-0D00967B3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Negative Binomial Distribution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2F853A-AE7C-857D-B07B-AB71CD46F0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55466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RNA-seq data is modeled using the Negative Binomial Distribution</a:t>
            </a:r>
          </a:p>
          <a:p>
            <a:pPr lvl="1"/>
            <a:r>
              <a:rPr lang="en-US" dirty="0"/>
              <a:t>Poisson distribution models discrete data assuming that the variance is equal to the mean</a:t>
            </a:r>
          </a:p>
          <a:p>
            <a:pPr lvl="1"/>
            <a:r>
              <a:rPr lang="en-US" dirty="0"/>
              <a:t>RNA-seq count data typically is over-dispersed, meaning that the variance is often much larger than the mean </a:t>
            </a:r>
          </a:p>
          <a:p>
            <a:pPr lvl="2"/>
            <a:r>
              <a:rPr lang="en-US" dirty="0"/>
              <a:t>Poisson distribution does not apply</a:t>
            </a:r>
          </a:p>
          <a:p>
            <a:pPr lvl="1"/>
            <a:r>
              <a:rPr lang="en-US" dirty="0"/>
              <a:t>In a negative binomial, the variance can be different than the mean, making it ideal for RNA-seq count data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EBAF25-DF8B-F6BD-614E-C5FC0315C0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3666" y="2493125"/>
            <a:ext cx="5613400" cy="4267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967C187-349D-9602-DCD8-473127607A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7521" y="1367736"/>
            <a:ext cx="3816279" cy="1701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3076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01072-775E-7073-57E9-0D00967B3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RNA-seq vs Microarrays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2F853A-AE7C-857D-B07B-AB71CD46F0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512511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RNA-seq has greater dynamic range</a:t>
            </a:r>
          </a:p>
          <a:p>
            <a:pPr lvl="1"/>
            <a:r>
              <a:rPr lang="en-US" dirty="0"/>
              <a:t>Microarrays are limited by number of probes on slide, so signal can max out</a:t>
            </a:r>
          </a:p>
          <a:p>
            <a:r>
              <a:rPr lang="en-US" dirty="0"/>
              <a:t>RNA-seq is usually more sensitive</a:t>
            </a:r>
          </a:p>
          <a:p>
            <a:pPr lvl="1"/>
            <a:r>
              <a:rPr lang="en-US" dirty="0"/>
              <a:t>Can pick up more subtle changes</a:t>
            </a:r>
          </a:p>
          <a:p>
            <a:r>
              <a:rPr lang="en-US" dirty="0"/>
              <a:t>RNA-seq is not dependent upon </a:t>
            </a:r>
            <a:r>
              <a:rPr lang="en-US" i="1" dirty="0"/>
              <a:t>a priori</a:t>
            </a:r>
            <a:r>
              <a:rPr lang="en-US" dirty="0"/>
              <a:t> knowledge of gene sequence</a:t>
            </a:r>
          </a:p>
          <a:p>
            <a:pPr lvl="1"/>
            <a:r>
              <a:rPr lang="en-US" dirty="0"/>
              <a:t>Microarrays require you to print a set of probes, requiring knowledge of the transcript sequence</a:t>
            </a:r>
          </a:p>
          <a:p>
            <a:pPr lvl="1"/>
            <a:r>
              <a:rPr lang="en-US" dirty="0"/>
              <a:t>RNA-seq can detect novel transcripts</a:t>
            </a:r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4E7BB7-B9B7-9289-1D85-9FC462E79C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0748" y="1537872"/>
            <a:ext cx="3750457" cy="463909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0036F6E-2BEE-3CA5-B2CB-C955668E3798}"/>
              </a:ext>
            </a:extLst>
          </p:cNvPr>
          <p:cNvSpPr txBox="1"/>
          <p:nvPr/>
        </p:nvSpPr>
        <p:spPr>
          <a:xfrm>
            <a:off x="8195089" y="6214238"/>
            <a:ext cx="2797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Schena</a:t>
            </a:r>
            <a:r>
              <a:rPr lang="en-US" dirty="0"/>
              <a:t> et al. (1995) Science</a:t>
            </a:r>
          </a:p>
        </p:txBody>
      </p:sp>
    </p:spTree>
    <p:extLst>
      <p:ext uri="{BB962C8B-B14F-4D97-AF65-F5344CB8AC3E}">
        <p14:creationId xmlns:p14="http://schemas.microsoft.com/office/powerpoint/2010/main" val="14387349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01072-775E-7073-57E9-0D00967B3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Quality Control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2F853A-AE7C-857D-B07B-AB71CD46F0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309847" cy="4906857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Are there outlier samples?</a:t>
            </a:r>
          </a:p>
          <a:p>
            <a:r>
              <a:rPr lang="en-US" dirty="0"/>
              <a:t>These can be detected by clustering and principle component analysis (PCA)</a:t>
            </a:r>
          </a:p>
          <a:p>
            <a:pPr lvl="1"/>
            <a:r>
              <a:rPr lang="en-US" dirty="0">
                <a:hlinkClick r:id="rId2"/>
              </a:rPr>
              <a:t>https://bioconductor.org/packages/release/bioc/vignettes/DESeq2/inst/doc/DESeq2.html#data-quality-assessment-by-sample-clustering-and-visualization</a:t>
            </a:r>
            <a:r>
              <a:rPr lang="en-US" dirty="0"/>
              <a:t> </a:t>
            </a:r>
          </a:p>
          <a:p>
            <a:r>
              <a:rPr lang="en-US" dirty="0"/>
              <a:t>For these steps it is better to transform the data</a:t>
            </a:r>
          </a:p>
          <a:p>
            <a:pPr lvl="1"/>
            <a:r>
              <a:rPr lang="en-US" dirty="0">
                <a:hlinkClick r:id="rId3"/>
              </a:rPr>
              <a:t>https://bioconductor.org/packages/release/bioc/vignettes/DESeq2/inst/doc/DESeq2.html#count-data-transformations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Two primary means in DESeq2</a:t>
            </a:r>
          </a:p>
          <a:p>
            <a:pPr lvl="1"/>
            <a:r>
              <a:rPr lang="en-US" dirty="0"/>
              <a:t>variance stabilizing transformation (</a:t>
            </a:r>
            <a:r>
              <a:rPr lang="en-US" dirty="0" err="1"/>
              <a:t>vst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regularize logarithm (</a:t>
            </a:r>
            <a:r>
              <a:rPr lang="en-US" dirty="0" err="1"/>
              <a:t>rlog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We will use </a:t>
            </a:r>
            <a:r>
              <a:rPr lang="en-US" dirty="0" err="1"/>
              <a:t>vst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B08F13-2017-A671-01D7-538AF872F8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8122" y="257452"/>
            <a:ext cx="5309847" cy="35209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0BC6C66-4071-E404-AF15-27A49971B2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58253" y="4110444"/>
            <a:ext cx="4535934" cy="2622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6844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01072-775E-7073-57E9-0D00967B3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Quality Control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2F853A-AE7C-857D-B07B-AB71CD46F0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50546" cy="4351338"/>
          </a:xfrm>
        </p:spPr>
        <p:txBody>
          <a:bodyPr/>
          <a:lstStyle/>
          <a:p>
            <a:r>
              <a:rPr lang="en-US" dirty="0"/>
              <a:t>PCA and heatmap will reveal some differences</a:t>
            </a:r>
          </a:p>
          <a:p>
            <a:r>
              <a:rPr lang="en-US" dirty="0"/>
              <a:t>Notice that there seems to be more variation in the WT, but the two conditions still cluster together very well in both the heatmap and the WT</a:t>
            </a:r>
          </a:p>
          <a:p>
            <a:pPr lvl="1"/>
            <a:r>
              <a:rPr lang="en-US" dirty="0"/>
              <a:t>PC1 explains 75% of the variance, which appears to be the genotype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CC9619-D850-1B09-E325-CA40817FD4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7445" y="1159646"/>
            <a:ext cx="6118361" cy="40570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92C692C-AFFB-2050-92C7-C30FD96D1C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0575" y="5325462"/>
            <a:ext cx="53721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0904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01072-775E-7073-57E9-0D00967B3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Calling Differential Expression (DESeq2)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2F853A-AE7C-857D-B07B-AB71CD46F0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2728621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Wald Test</a:t>
            </a:r>
          </a:p>
          <a:p>
            <a:pPr lvl="1"/>
            <a:r>
              <a:rPr lang="en-US" dirty="0"/>
              <a:t>The default – used for most experiments</a:t>
            </a:r>
          </a:p>
          <a:p>
            <a:pPr lvl="1"/>
            <a:r>
              <a:rPr lang="en-US" dirty="0"/>
              <a:t>“Uses the estimated standard error of a log2 fold change to test if it is equal to zero”</a:t>
            </a:r>
          </a:p>
          <a:p>
            <a:pPr lvl="1"/>
            <a:r>
              <a:rPr lang="en-US" dirty="0">
                <a:hlinkClick r:id="rId2"/>
              </a:rPr>
              <a:t>https://bioconductor.org/packages/release/bioc/vignettes/DESeq2/inst/doc/DESeq2.html#likelihood-ratio-test</a:t>
            </a:r>
            <a:r>
              <a:rPr lang="en-US" dirty="0"/>
              <a:t> </a:t>
            </a:r>
          </a:p>
          <a:p>
            <a:r>
              <a:rPr lang="en-US" dirty="0"/>
              <a:t>Likelihood Ratio Test (LRT)</a:t>
            </a:r>
          </a:p>
          <a:p>
            <a:pPr lvl="1"/>
            <a:r>
              <a:rPr lang="en-US" dirty="0"/>
              <a:t>Tests both a “full model” with all the effect terms (multiple factors) and a “reduced model” with some of the effect terms removed.</a:t>
            </a:r>
          </a:p>
          <a:p>
            <a:pPr lvl="1"/>
            <a:r>
              <a:rPr lang="en-US" dirty="0"/>
              <a:t>ANODEV (analysis of deviance): testing the difference in likelihood between the two models.</a:t>
            </a:r>
          </a:p>
          <a:p>
            <a:pPr lvl="1"/>
            <a:r>
              <a:rPr lang="en-US" dirty="0"/>
              <a:t>Think of this as similar to doing an ANOVA</a:t>
            </a:r>
          </a:p>
          <a:p>
            <a:pPr lvl="1"/>
            <a:r>
              <a:rPr lang="en-US" dirty="0"/>
              <a:t>The LRT is useful for complex experimental designs with multiple factors &amp; interactions</a:t>
            </a:r>
          </a:p>
          <a:p>
            <a:pPr lvl="1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E6176A-F872-985C-118A-43420F778CEF}"/>
              </a:ext>
            </a:extLst>
          </p:cNvPr>
          <p:cNvSpPr txBox="1"/>
          <p:nvPr/>
        </p:nvSpPr>
        <p:spPr>
          <a:xfrm>
            <a:off x="2511641" y="6543071"/>
            <a:ext cx="716871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bioconductor.org</a:t>
            </a:r>
            <a:r>
              <a:rPr lang="en-US" sz="1200" dirty="0"/>
              <a:t>/packages/release/</a:t>
            </a:r>
            <a:r>
              <a:rPr lang="en-US" sz="1200" dirty="0" err="1"/>
              <a:t>bioc</a:t>
            </a:r>
            <a:r>
              <a:rPr lang="en-US" sz="1200" dirty="0"/>
              <a:t>/vignettes/DESeq2/</a:t>
            </a:r>
            <a:r>
              <a:rPr lang="en-US" sz="1200" dirty="0" err="1"/>
              <a:t>inst</a:t>
            </a:r>
            <a:r>
              <a:rPr lang="en-US" sz="1200" dirty="0"/>
              <a:t>/doc/DESeq2.html#likelihood-ratio-test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DA2ADF0-97AD-06E6-82A5-062F2DB462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1641" y="4625227"/>
            <a:ext cx="7168718" cy="1917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5252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01072-775E-7073-57E9-0D00967B3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Calling Differential Expression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0D0CC7-89A2-A7AD-54AA-87C4B6030E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988" y="2735656"/>
            <a:ext cx="10251812" cy="2084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4394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01072-775E-7073-57E9-0D00967B3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Cutoffs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2F853A-AE7C-857D-B07B-AB71CD46F0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8930"/>
            <a:ext cx="10515600" cy="5208998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What do we consider statistically meaningful?</a:t>
            </a:r>
          </a:p>
          <a:p>
            <a:pPr lvl="1"/>
            <a:r>
              <a:rPr lang="en-US" dirty="0"/>
              <a:t>Decisions to apply a cutoff are somewhat arbitrary and dependent upon your experience &amp; biological intuition</a:t>
            </a:r>
          </a:p>
          <a:p>
            <a:r>
              <a:rPr lang="en-US" dirty="0"/>
              <a:t>p-values</a:t>
            </a:r>
          </a:p>
          <a:p>
            <a:pPr lvl="1"/>
            <a:r>
              <a:rPr lang="en-US" dirty="0"/>
              <a:t>Sort of measure of how confident we are something is true</a:t>
            </a:r>
          </a:p>
          <a:p>
            <a:pPr lvl="1"/>
            <a:r>
              <a:rPr lang="en-US" dirty="0"/>
              <a:t>Use with some caution</a:t>
            </a:r>
          </a:p>
          <a:p>
            <a:pPr lvl="2"/>
            <a:r>
              <a:rPr lang="en-US" dirty="0"/>
              <a:t>A significant p-value is not always meaningful</a:t>
            </a:r>
          </a:p>
          <a:p>
            <a:pPr lvl="1"/>
            <a:r>
              <a:rPr lang="en-US" dirty="0"/>
              <a:t>Standard default is p-value &lt; 0.05</a:t>
            </a:r>
          </a:p>
          <a:p>
            <a:pPr lvl="2"/>
            <a:r>
              <a:rPr lang="en-US" dirty="0"/>
              <a:t>Used because this was Fisher’s default if you will</a:t>
            </a:r>
          </a:p>
          <a:p>
            <a:pPr lvl="2"/>
            <a:r>
              <a:rPr lang="en-US" dirty="0"/>
              <a:t>Good luck convincing someone to accept a higher value</a:t>
            </a:r>
          </a:p>
          <a:p>
            <a:pPr lvl="1"/>
            <a:r>
              <a:rPr lang="en-US" dirty="0"/>
              <a:t>Some prefer 0.001 or even 0.0001</a:t>
            </a:r>
          </a:p>
          <a:p>
            <a:r>
              <a:rPr lang="en-US" dirty="0"/>
              <a:t>fold-change</a:t>
            </a:r>
          </a:p>
          <a:p>
            <a:pPr lvl="1"/>
            <a:r>
              <a:rPr lang="en-US" dirty="0"/>
              <a:t>How much does the expression differ between treatment groups?</a:t>
            </a:r>
          </a:p>
          <a:p>
            <a:pPr lvl="1"/>
            <a:r>
              <a:rPr lang="en-US" dirty="0"/>
              <a:t>Think of this as the effect size</a:t>
            </a:r>
          </a:p>
          <a:p>
            <a:pPr lvl="1"/>
            <a:r>
              <a:rPr lang="en-US" dirty="0"/>
              <a:t>Larger the sample size, can call smaller fold-changes as statistically significant</a:t>
            </a:r>
          </a:p>
          <a:p>
            <a:pPr lvl="1"/>
            <a:r>
              <a:rPr lang="en-US" dirty="0"/>
              <a:t>Keep in mind, small differences in expression may be important, especially for regulatory genes or in bulk tissue samples</a:t>
            </a:r>
          </a:p>
        </p:txBody>
      </p:sp>
    </p:spTree>
    <p:extLst>
      <p:ext uri="{BB962C8B-B14F-4D97-AF65-F5344CB8AC3E}">
        <p14:creationId xmlns:p14="http://schemas.microsoft.com/office/powerpoint/2010/main" val="28115324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01072-775E-7073-57E9-0D00967B3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Cutoffs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50AF405-224D-2E76-090D-76BC7CB0A4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142" y="1849937"/>
            <a:ext cx="10071716" cy="3015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8584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4BAC02-D95D-19A3-B3C4-F134FDE47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Plotting Results – Global Changes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03268D-C0A2-FB84-A737-DE3AFEF655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911353" cy="4351338"/>
          </a:xfrm>
        </p:spPr>
        <p:txBody>
          <a:bodyPr>
            <a:normAutofit fontScale="92500"/>
          </a:bodyPr>
          <a:lstStyle/>
          <a:p>
            <a:r>
              <a:rPr lang="en-US" dirty="0"/>
              <a:t>Volcano Plots (MA plots)</a:t>
            </a:r>
          </a:p>
          <a:p>
            <a:pPr lvl="1"/>
            <a:r>
              <a:rPr lang="en-US" dirty="0"/>
              <a:t>Plots log 2 fold change (y-axis) against the mean normalized read count (x-axis)</a:t>
            </a:r>
          </a:p>
          <a:p>
            <a:pPr lvl="1"/>
            <a:r>
              <a:rPr lang="en-US" dirty="0"/>
              <a:t>built in function </a:t>
            </a:r>
            <a:r>
              <a:rPr lang="en-US" dirty="0" err="1"/>
              <a:t>plotMA</a:t>
            </a:r>
            <a:r>
              <a:rPr lang="en-US" dirty="0"/>
              <a:t>()</a:t>
            </a:r>
          </a:p>
          <a:p>
            <a:r>
              <a:rPr lang="en-US" dirty="0"/>
              <a:t>Sample vs Sample Dot Plots</a:t>
            </a:r>
          </a:p>
          <a:p>
            <a:pPr lvl="1"/>
            <a:r>
              <a:rPr lang="en-US" dirty="0"/>
              <a:t>Plotting the mean of one condition against the mean of the other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1E1139-97F2-D556-3992-1952A2435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9319" y="1444840"/>
            <a:ext cx="5984481" cy="39683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6C4087F-8433-B841-D521-D56504B99A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5781" y="5761071"/>
            <a:ext cx="6870885" cy="415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8675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4BAC02-D95D-19A3-B3C4-F134FDE47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Plotting Results – Global Changes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03268D-C0A2-FB84-A737-DE3AFEF655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911353" cy="4351338"/>
          </a:xfrm>
        </p:spPr>
        <p:txBody>
          <a:bodyPr>
            <a:normAutofit/>
          </a:bodyPr>
          <a:lstStyle/>
          <a:p>
            <a:r>
              <a:rPr lang="en-US" dirty="0"/>
              <a:t>Sample vs Sample Dot Plots</a:t>
            </a:r>
          </a:p>
          <a:p>
            <a:pPr lvl="1"/>
            <a:r>
              <a:rPr lang="en-US" dirty="0"/>
              <a:t>Plotting the mean of one condition against the mean of the other</a:t>
            </a:r>
          </a:p>
          <a:p>
            <a:pPr lvl="1"/>
            <a:r>
              <a:rPr lang="en-US" dirty="0"/>
              <a:t>Here I create a function for adding the mean counts for each condition into a table with log2FC &amp; adjusted p-value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C0016B-AA98-5226-1A5C-E59B2E8A11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5883" y="1905524"/>
            <a:ext cx="6653814" cy="3726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9685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4BAC02-D95D-19A3-B3C4-F134FDE47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Plotting Results – Global Changes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03268D-C0A2-FB84-A737-DE3AFEF655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911353" cy="4351338"/>
          </a:xfrm>
        </p:spPr>
        <p:txBody>
          <a:bodyPr>
            <a:normAutofit/>
          </a:bodyPr>
          <a:lstStyle/>
          <a:p>
            <a:r>
              <a:rPr lang="en-US" dirty="0"/>
              <a:t>Sample vs Sample Dot Plots</a:t>
            </a:r>
          </a:p>
          <a:p>
            <a:pPr lvl="1"/>
            <a:r>
              <a:rPr lang="en-US" dirty="0"/>
              <a:t>Plotting the mean of one condition against the mean of the other</a:t>
            </a:r>
          </a:p>
          <a:p>
            <a:pPr lvl="1"/>
            <a:r>
              <a:rPr lang="en-US" dirty="0"/>
              <a:t>I now create a new column, that will indicate which genes make the cutoff and which </a:t>
            </a:r>
            <a:r>
              <a:rPr lang="en-US" dirty="0" err="1"/>
              <a:t>dont</a:t>
            </a:r>
            <a:endParaRPr lang="en-US" dirty="0"/>
          </a:p>
          <a:p>
            <a:pPr lvl="1"/>
            <a:r>
              <a:rPr lang="en-US" dirty="0"/>
              <a:t>These are then plotted using ggplot2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06446A5-D401-740C-25DA-3863FA4B80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8046" y="4760155"/>
            <a:ext cx="6227685" cy="209784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B647174-62F1-F467-017B-37AAB6A6CA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7432" y="1549661"/>
            <a:ext cx="4668915" cy="3095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9909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4BAC02-D95D-19A3-B3C4-F134FDE47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Plotting Results – Individual Changes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03268D-C0A2-FB84-A737-DE3AFEF655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911353" cy="4351338"/>
          </a:xfrm>
        </p:spPr>
        <p:txBody>
          <a:bodyPr/>
          <a:lstStyle/>
          <a:p>
            <a:r>
              <a:rPr lang="en-US" dirty="0"/>
              <a:t>DESeq2 has built in function for extracting and plotting counts for individual genes</a:t>
            </a:r>
          </a:p>
          <a:p>
            <a:pPr lvl="1"/>
            <a:r>
              <a:rPr lang="en-US" dirty="0" err="1">
                <a:solidFill>
                  <a:srgbClr val="FF0000"/>
                </a:solidFill>
              </a:rPr>
              <a:t>plotCounts</a:t>
            </a:r>
            <a:r>
              <a:rPr lang="en-US" dirty="0">
                <a:solidFill>
                  <a:srgbClr val="FF0000"/>
                </a:solidFill>
              </a:rPr>
              <a:t>()</a:t>
            </a:r>
          </a:p>
          <a:p>
            <a:pPr lvl="1"/>
            <a:r>
              <a:rPr lang="en-US" dirty="0"/>
              <a:t>using argument </a:t>
            </a:r>
            <a:r>
              <a:rPr lang="en-US" dirty="0">
                <a:solidFill>
                  <a:srgbClr val="FF0000"/>
                </a:solidFill>
              </a:rPr>
              <a:t>“</a:t>
            </a:r>
            <a:r>
              <a:rPr lang="en-US" dirty="0" err="1">
                <a:solidFill>
                  <a:srgbClr val="FF0000"/>
                </a:solidFill>
              </a:rPr>
              <a:t>returnData</a:t>
            </a:r>
            <a:r>
              <a:rPr lang="en-US" dirty="0">
                <a:solidFill>
                  <a:srgbClr val="FF0000"/>
                </a:solidFill>
              </a:rPr>
              <a:t> = TRUE” </a:t>
            </a:r>
            <a:r>
              <a:rPr lang="en-US" dirty="0"/>
              <a:t>can extract out normalized read counts as a table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F4AC68-2C7A-01A5-C501-4F5A04D59F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2010" y="4512069"/>
            <a:ext cx="6452401" cy="21646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CF20530-BA94-9CBB-6F2D-9E459D1501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493573"/>
            <a:ext cx="4115506" cy="2728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4668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01072-775E-7073-57E9-0D00967B3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 Counts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2F853A-AE7C-857D-B07B-AB71CD46F0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r>
              <a:rPr lang="en-US" dirty="0"/>
              <a:t>Number of reads or read-pairs mapping to a transcript</a:t>
            </a:r>
          </a:p>
          <a:p>
            <a:r>
              <a:rPr lang="en-US" dirty="0"/>
              <a:t>More complicated than it might seem</a:t>
            </a:r>
          </a:p>
          <a:p>
            <a:pPr lvl="1"/>
            <a:r>
              <a:rPr lang="en-US" dirty="0"/>
              <a:t>Stranded vs </a:t>
            </a:r>
            <a:r>
              <a:rPr lang="en-US" dirty="0" err="1"/>
              <a:t>Unstranded</a:t>
            </a:r>
            <a:r>
              <a:rPr lang="en-US" dirty="0"/>
              <a:t> data</a:t>
            </a:r>
          </a:p>
          <a:p>
            <a:pPr lvl="1"/>
            <a:r>
              <a:rPr lang="en-US" dirty="0"/>
              <a:t>Overlapping genes/transcripts</a:t>
            </a:r>
          </a:p>
          <a:p>
            <a:pPr lvl="1"/>
            <a:r>
              <a:rPr lang="en-US" dirty="0"/>
              <a:t>Isoforms (Introns &amp; UTRs)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429B16-6268-1D9C-A517-8018DE0E27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441922"/>
            <a:ext cx="5880263" cy="605095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36CE1CA-FD00-B7B0-AB42-2E178CB63FC9}"/>
              </a:ext>
            </a:extLst>
          </p:cNvPr>
          <p:cNvSpPr txBox="1"/>
          <p:nvPr/>
        </p:nvSpPr>
        <p:spPr>
          <a:xfrm>
            <a:off x="6264668" y="6416078"/>
            <a:ext cx="60977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htseq.readthedocs.io</a:t>
            </a:r>
            <a:r>
              <a:rPr lang="en-US" dirty="0"/>
              <a:t>/</a:t>
            </a:r>
            <a:r>
              <a:rPr lang="en-US" dirty="0" err="1"/>
              <a:t>en</a:t>
            </a:r>
            <a:r>
              <a:rPr lang="en-US" dirty="0"/>
              <a:t>/master/</a:t>
            </a:r>
            <a:r>
              <a:rPr lang="en-US" dirty="0" err="1"/>
              <a:t>htseqcount.html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30562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E155A-7817-8F5E-5ED0-5FF7CECD8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Upcoming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B06F9E-0C9E-C172-3538-89698AA73E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Work on your proposals!</a:t>
            </a:r>
          </a:p>
          <a:p>
            <a:r>
              <a:rPr lang="en-US" dirty="0"/>
              <a:t>Today</a:t>
            </a:r>
          </a:p>
          <a:p>
            <a:pPr lvl="1"/>
            <a:r>
              <a:rPr lang="en-US" dirty="0"/>
              <a:t>Lab Assignment #4 due @ 5pm</a:t>
            </a:r>
          </a:p>
          <a:p>
            <a:pPr lvl="1"/>
            <a:r>
              <a:rPr lang="en-US" dirty="0"/>
              <a:t>Lab Assignment #5 assigned</a:t>
            </a:r>
          </a:p>
          <a:p>
            <a:r>
              <a:rPr lang="en-US" dirty="0"/>
              <a:t>10/17 Lecture 7: Proteomics &amp; Metabolomics</a:t>
            </a:r>
          </a:p>
          <a:p>
            <a:pPr lvl="1"/>
            <a:r>
              <a:rPr lang="en-US" dirty="0"/>
              <a:t>Papers on D2L</a:t>
            </a:r>
          </a:p>
          <a:p>
            <a:r>
              <a:rPr lang="en-US" dirty="0"/>
              <a:t>10/19 Lab 7: Gene Function &amp; Gene Ontology</a:t>
            </a:r>
          </a:p>
          <a:p>
            <a:pPr lvl="1"/>
            <a:r>
              <a:rPr lang="en-US" dirty="0"/>
              <a:t>Lab Assignment #5 due @ 5pm</a:t>
            </a:r>
          </a:p>
          <a:p>
            <a:pPr lvl="1"/>
            <a:r>
              <a:rPr lang="en-US" dirty="0"/>
              <a:t>Lab Assignment #6 assigned</a:t>
            </a:r>
          </a:p>
        </p:txBody>
      </p:sp>
    </p:spTree>
    <p:extLst>
      <p:ext uri="{BB962C8B-B14F-4D97-AF65-F5344CB8AC3E}">
        <p14:creationId xmlns:p14="http://schemas.microsoft.com/office/powerpoint/2010/main" val="22955357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F38EB-2425-DDFC-11AF-BA851D361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Stranded vs Un-stranded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6D46F3-DFD1-2098-A21C-8823ADCB23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422169" cy="4351338"/>
          </a:xfrm>
        </p:spPr>
        <p:txBody>
          <a:bodyPr/>
          <a:lstStyle/>
          <a:p>
            <a:r>
              <a:rPr lang="en-US" dirty="0" err="1"/>
              <a:t>Unstranded</a:t>
            </a:r>
            <a:r>
              <a:rPr lang="en-US" dirty="0"/>
              <a:t> RNA-seq libraries</a:t>
            </a:r>
          </a:p>
          <a:p>
            <a:pPr lvl="1"/>
            <a:r>
              <a:rPr lang="en-US" dirty="0"/>
              <a:t>You do not know which strand the transcript came from</a:t>
            </a:r>
          </a:p>
          <a:p>
            <a:r>
              <a:rPr lang="en-US" dirty="0"/>
              <a:t>Stranded RNA-seq libraries</a:t>
            </a:r>
          </a:p>
          <a:p>
            <a:pPr lvl="1"/>
            <a:r>
              <a:rPr lang="en-US" dirty="0"/>
              <a:t>You retain the information about which strand the transcript originated from</a:t>
            </a:r>
          </a:p>
          <a:p>
            <a:pPr lvl="1"/>
            <a:r>
              <a:rPr lang="en-US" dirty="0"/>
              <a:t>If at all possible, use stranded libraries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CB4609-44D6-0D8B-0D55-59097286A6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4391" y="1536575"/>
            <a:ext cx="3379965" cy="51673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DCA4C32-EF97-A4DB-2EB4-E55DD375D1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3452" y="1567887"/>
            <a:ext cx="2904162" cy="5136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3A5B311-3C40-910C-F243-54B82B318CAC}"/>
              </a:ext>
            </a:extLst>
          </p:cNvPr>
          <p:cNvSpPr txBox="1"/>
          <p:nvPr/>
        </p:nvSpPr>
        <p:spPr>
          <a:xfrm>
            <a:off x="6391857" y="1321356"/>
            <a:ext cx="12850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Unstranded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99810A-3920-2853-F0F0-78EFC28CDA66}"/>
              </a:ext>
            </a:extLst>
          </p:cNvPr>
          <p:cNvSpPr txBox="1"/>
          <p:nvPr/>
        </p:nvSpPr>
        <p:spPr>
          <a:xfrm>
            <a:off x="10032686" y="1321356"/>
            <a:ext cx="1034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Stranded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1BA5F7-A649-37E4-679E-1753F8200D80}"/>
              </a:ext>
            </a:extLst>
          </p:cNvPr>
          <p:cNvSpPr txBox="1"/>
          <p:nvPr/>
        </p:nvSpPr>
        <p:spPr>
          <a:xfrm>
            <a:off x="6765319" y="6581001"/>
            <a:ext cx="471626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www.azenta.com</a:t>
            </a:r>
            <a:r>
              <a:rPr lang="en-US" sz="1200" dirty="0"/>
              <a:t>/blog/stranded-versus-non-stranded-</a:t>
            </a:r>
            <a:r>
              <a:rPr lang="en-US" sz="1200" dirty="0" err="1"/>
              <a:t>rna</a:t>
            </a:r>
            <a:r>
              <a:rPr lang="en-US" sz="1200" dirty="0"/>
              <a:t>-seq</a:t>
            </a:r>
          </a:p>
        </p:txBody>
      </p:sp>
    </p:spTree>
    <p:extLst>
      <p:ext uri="{BB962C8B-B14F-4D97-AF65-F5344CB8AC3E}">
        <p14:creationId xmlns:p14="http://schemas.microsoft.com/office/powerpoint/2010/main" val="20331355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F38EB-2425-DDFC-11AF-BA851D361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Stranded vs Un-stranded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6D46F3-DFD1-2098-A21C-8823ADCB23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422169" cy="4351338"/>
          </a:xfrm>
        </p:spPr>
        <p:txBody>
          <a:bodyPr/>
          <a:lstStyle/>
          <a:p>
            <a:r>
              <a:rPr lang="en-US" dirty="0"/>
              <a:t>Stranded libraries can help identify which gene a read came from</a:t>
            </a:r>
          </a:p>
          <a:p>
            <a:pPr lvl="1"/>
            <a:r>
              <a:rPr lang="en-US" dirty="0"/>
              <a:t>Especially useful for overlapping genes</a:t>
            </a:r>
          </a:p>
          <a:p>
            <a:pPr lvl="1"/>
            <a:r>
              <a:rPr lang="en-US" dirty="0"/>
              <a:t>Better for transcript assembly &amp; identifying isoforms</a:t>
            </a:r>
          </a:p>
          <a:p>
            <a:pPr lvl="1"/>
            <a:r>
              <a:rPr lang="en-US" dirty="0"/>
              <a:t>They can also identify cases of anti-sense transcription</a:t>
            </a:r>
          </a:p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1BA5F7-A649-37E4-679E-1753F8200D80}"/>
              </a:ext>
            </a:extLst>
          </p:cNvPr>
          <p:cNvSpPr txBox="1"/>
          <p:nvPr/>
        </p:nvSpPr>
        <p:spPr>
          <a:xfrm>
            <a:off x="5123380" y="6581001"/>
            <a:ext cx="70686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galaxyproject.github.io</a:t>
            </a:r>
            <a:r>
              <a:rPr lang="en-US" sz="1200" dirty="0"/>
              <a:t>/training-material/topics/transcriptomics/tutorials/ref-based/</a:t>
            </a:r>
            <a:r>
              <a:rPr lang="en-US" sz="1200" dirty="0" err="1"/>
              <a:t>tutorial.html</a:t>
            </a:r>
            <a:endParaRPr lang="en-US" sz="12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23EC8EF-8C27-7151-3BA2-C303F79769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0126" y="1325563"/>
            <a:ext cx="3755127" cy="51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0188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01072-775E-7073-57E9-0D00967B3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Alignments to Read Counts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2F853A-AE7C-857D-B07B-AB71CD46F0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r>
              <a:rPr lang="en-US" dirty="0" err="1"/>
              <a:t>htseq</a:t>
            </a:r>
            <a:r>
              <a:rPr lang="en-US" dirty="0"/>
              <a:t>-count</a:t>
            </a:r>
          </a:p>
          <a:p>
            <a:pPr lvl="1"/>
            <a:r>
              <a:rPr lang="en-US" dirty="0">
                <a:hlinkClick r:id="rId2"/>
              </a:rPr>
              <a:t>https://htseq.readthedocs.io/en/master/htseqcount.html</a:t>
            </a:r>
            <a:endParaRPr lang="en-US" dirty="0"/>
          </a:p>
          <a:p>
            <a:pPr lvl="1"/>
            <a:r>
              <a:rPr lang="en-US" dirty="0" err="1"/>
              <a:t>htseq</a:t>
            </a:r>
            <a:r>
              <a:rPr lang="en-US" dirty="0"/>
              <a:t> is a python library for working with sequencing data formats</a:t>
            </a:r>
          </a:p>
          <a:p>
            <a:pPr lvl="1"/>
            <a:r>
              <a:rPr lang="en-US" dirty="0" err="1"/>
              <a:t>htseq</a:t>
            </a:r>
            <a:r>
              <a:rPr lang="en-US" dirty="0"/>
              <a:t>-count is specific script within the </a:t>
            </a:r>
            <a:r>
              <a:rPr lang="en-US" dirty="0" err="1"/>
              <a:t>htseq</a:t>
            </a:r>
            <a:r>
              <a:rPr lang="en-US" dirty="0"/>
              <a:t> library</a:t>
            </a:r>
          </a:p>
          <a:p>
            <a:r>
              <a:rPr lang="en-US" dirty="0"/>
              <a:t>STAR</a:t>
            </a:r>
          </a:p>
          <a:p>
            <a:pPr lvl="1"/>
            <a:r>
              <a:rPr lang="en-US" dirty="0"/>
              <a:t>Has built in argument to output read counts using </a:t>
            </a:r>
            <a:r>
              <a:rPr lang="en-US" dirty="0" err="1"/>
              <a:t>htseq</a:t>
            </a:r>
            <a:r>
              <a:rPr lang="en-US" dirty="0"/>
              <a:t>-count</a:t>
            </a:r>
          </a:p>
          <a:p>
            <a:pPr lvl="1"/>
            <a:r>
              <a:rPr lang="en-US" dirty="0">
                <a:hlinkClick r:id="rId2"/>
              </a:rPr>
              <a:t>https://htseq.readthedocs.io/en/master/htseqcount.html</a:t>
            </a:r>
            <a:endParaRPr lang="en-US" dirty="0"/>
          </a:p>
          <a:p>
            <a:pPr lvl="1"/>
            <a:r>
              <a:rPr lang="en-US" dirty="0"/>
              <a:t>See </a:t>
            </a:r>
            <a:r>
              <a:rPr lang="en-US" dirty="0">
                <a:solidFill>
                  <a:srgbClr val="FF0000"/>
                </a:solidFill>
              </a:rPr>
              <a:t>--</a:t>
            </a:r>
            <a:r>
              <a:rPr lang="en-US" dirty="0" err="1">
                <a:solidFill>
                  <a:srgbClr val="FF0000"/>
                </a:solidFill>
              </a:rPr>
              <a:t>quantMode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argument</a:t>
            </a:r>
          </a:p>
          <a:p>
            <a:r>
              <a:rPr lang="en-US" dirty="0"/>
              <a:t>RSEM</a:t>
            </a:r>
          </a:p>
          <a:p>
            <a:pPr lvl="1"/>
            <a:r>
              <a:rPr lang="en-US" dirty="0">
                <a:hlinkClick r:id="rId3"/>
              </a:rPr>
              <a:t>http://deweylab.github.io/RSEM/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Can be used to quantify transcripts/genes &amp; extract read mapping</a:t>
            </a:r>
          </a:p>
        </p:txBody>
      </p:sp>
    </p:spTree>
    <p:extLst>
      <p:ext uri="{BB962C8B-B14F-4D97-AF65-F5344CB8AC3E}">
        <p14:creationId xmlns:p14="http://schemas.microsoft.com/office/powerpoint/2010/main" val="3141142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01072-775E-7073-57E9-0D00967B3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Alignments to Read Counts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19F9A12-C5EC-C82E-E519-C6828333E3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352060" cy="4667250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/>
              <a:t>htseq</a:t>
            </a:r>
            <a:r>
              <a:rPr lang="en-US" dirty="0"/>
              <a:t>-count &amp; STAR count tables</a:t>
            </a:r>
          </a:p>
          <a:p>
            <a:pPr lvl="1"/>
            <a:r>
              <a:rPr lang="en-US" dirty="0"/>
              <a:t>Four rows of uninformative reads for differential expression</a:t>
            </a:r>
          </a:p>
          <a:p>
            <a:pPr lvl="1"/>
            <a:r>
              <a:rPr lang="en-US" dirty="0"/>
              <a:t>STAR puts out 4 columns:</a:t>
            </a:r>
          </a:p>
          <a:p>
            <a:pPr lvl="2"/>
            <a:r>
              <a:rPr lang="en-US" dirty="0"/>
              <a:t>Column 1: gene ID</a:t>
            </a:r>
          </a:p>
          <a:p>
            <a:pPr lvl="2"/>
            <a:r>
              <a:rPr lang="en-US" dirty="0"/>
              <a:t>Column 2: </a:t>
            </a:r>
            <a:r>
              <a:rPr lang="en-US" dirty="0" err="1"/>
              <a:t>unstranded</a:t>
            </a:r>
            <a:r>
              <a:rPr lang="en-US" dirty="0"/>
              <a:t> counts</a:t>
            </a:r>
          </a:p>
          <a:p>
            <a:pPr lvl="2"/>
            <a:r>
              <a:rPr lang="en-US" dirty="0"/>
              <a:t>Column 3: 1</a:t>
            </a:r>
            <a:r>
              <a:rPr lang="en-US" baseline="30000" dirty="0"/>
              <a:t>st</a:t>
            </a:r>
            <a:r>
              <a:rPr lang="en-US" dirty="0"/>
              <a:t> read strand counts </a:t>
            </a:r>
            <a:r>
              <a:rPr lang="en-US" sz="1800" dirty="0" err="1">
                <a:effectLst/>
                <a:latin typeface="CMR12"/>
              </a:rPr>
              <a:t>htseq</a:t>
            </a:r>
            <a:r>
              <a:rPr lang="en-US" sz="1800" dirty="0">
                <a:effectLst/>
                <a:latin typeface="CMR12"/>
              </a:rPr>
              <a:t>-count option -</a:t>
            </a:r>
            <a:r>
              <a:rPr lang="en-US" sz="1800" dirty="0" err="1">
                <a:effectLst/>
                <a:latin typeface="CMR12"/>
              </a:rPr>
              <a:t>syes</a:t>
            </a:r>
            <a:endParaRPr lang="en-US" dirty="0"/>
          </a:p>
          <a:p>
            <a:pPr lvl="2"/>
            <a:r>
              <a:rPr lang="en-US" dirty="0"/>
              <a:t>Column 4: 2</a:t>
            </a:r>
            <a:r>
              <a:rPr lang="en-US" baseline="30000" dirty="0"/>
              <a:t>nd</a:t>
            </a:r>
            <a:r>
              <a:rPr lang="en-US" dirty="0"/>
              <a:t> read strand counts </a:t>
            </a:r>
            <a:r>
              <a:rPr lang="en-US" sz="1800" dirty="0" err="1">
                <a:effectLst/>
                <a:latin typeface="CMR12"/>
              </a:rPr>
              <a:t>htseq</a:t>
            </a:r>
            <a:r>
              <a:rPr lang="en-US" sz="1800" dirty="0">
                <a:effectLst/>
                <a:latin typeface="CMR12"/>
              </a:rPr>
              <a:t>-count option -s reverse </a:t>
            </a:r>
            <a:endParaRPr lang="en-US" dirty="0"/>
          </a:p>
          <a:p>
            <a:pPr lvl="2"/>
            <a:endParaRPr lang="en-US" dirty="0"/>
          </a:p>
          <a:p>
            <a:pPr lvl="1"/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EC67DA8-FC1C-EA2F-C3C5-820905475A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6985" y="2419350"/>
            <a:ext cx="7543800" cy="347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3219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59C7B5-EDB1-B131-632C-8BBDCCD2CF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Normalization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409519-76F3-A60A-38E2-3A90B0A3BA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2770"/>
            <a:ext cx="10515600" cy="5044610"/>
          </a:xfrm>
        </p:spPr>
        <p:txBody>
          <a:bodyPr>
            <a:normAutofit fontScale="70000" lnSpcReduction="20000"/>
          </a:bodyPr>
          <a:lstStyle/>
          <a:p>
            <a:r>
              <a:rPr lang="en-US" dirty="0">
                <a:hlinkClick r:id="rId2"/>
              </a:rPr>
              <a:t>https://www.rna-seqblog.com/rpkm-fpkm-and-tpm-clearly-explained/</a:t>
            </a:r>
            <a:r>
              <a:rPr lang="en-US" dirty="0"/>
              <a:t> </a:t>
            </a:r>
          </a:p>
          <a:p>
            <a:r>
              <a:rPr lang="en-US" dirty="0"/>
              <a:t>For comparison of transcripts/genes within a sample we must normalize based on gene length</a:t>
            </a:r>
          </a:p>
          <a:p>
            <a:pPr lvl="1"/>
            <a:r>
              <a:rPr lang="en-US" dirty="0"/>
              <a:t>Longer transcripts produce more reads/fragments than shorter transcripts even if expressed at same level</a:t>
            </a:r>
          </a:p>
          <a:p>
            <a:r>
              <a:rPr lang="en-US" dirty="0"/>
              <a:t>Transcript length normalization is not necessary for differential expression of the same gene between conditions</a:t>
            </a:r>
          </a:p>
          <a:p>
            <a:pPr lvl="1"/>
            <a:r>
              <a:rPr lang="en-US" dirty="0"/>
              <a:t>The transcripts are the same length</a:t>
            </a:r>
          </a:p>
          <a:p>
            <a:pPr lvl="1"/>
            <a:r>
              <a:rPr lang="en-US" dirty="0"/>
              <a:t>Normalizing for gene length may violate assumptions of underlying statistical models, such as those in DESeq2 or </a:t>
            </a:r>
            <a:r>
              <a:rPr lang="en-US" dirty="0" err="1"/>
              <a:t>EdgeR</a:t>
            </a:r>
            <a:endParaRPr lang="en-US" dirty="0"/>
          </a:p>
          <a:p>
            <a:r>
              <a:rPr lang="en-US" dirty="0"/>
              <a:t>Reads Per Kilobase Million (RPKM)/Fragments Per Kilobase Million (FPKM)</a:t>
            </a:r>
          </a:p>
          <a:p>
            <a:pPr lvl="1"/>
            <a:r>
              <a:rPr lang="en-US" dirty="0"/>
              <a:t>Older method, generally should use TPM</a:t>
            </a:r>
          </a:p>
          <a:p>
            <a:pPr lvl="1"/>
            <a:r>
              <a:rPr lang="en-US" dirty="0"/>
              <a:t>(Total reads or read pairs/Millions of reads)/Kilobases of Transcript </a:t>
            </a:r>
          </a:p>
          <a:p>
            <a:pPr lvl="2"/>
            <a:r>
              <a:rPr lang="en-US" dirty="0"/>
              <a:t>Each read comes from a fragment, for paired-end reads, the two paired-reads represent a single fragment</a:t>
            </a:r>
          </a:p>
          <a:p>
            <a:pPr lvl="2"/>
            <a:r>
              <a:rPr lang="en-US" dirty="0"/>
              <a:t>RPKM = FPKM for single-end reads</a:t>
            </a:r>
          </a:p>
          <a:p>
            <a:pPr lvl="2"/>
            <a:r>
              <a:rPr lang="en-US" dirty="0"/>
              <a:t>Use FPKM for paired-end reads</a:t>
            </a:r>
          </a:p>
          <a:p>
            <a:r>
              <a:rPr lang="en-US" dirty="0"/>
              <a:t>Transcripts Per Million (TPM)</a:t>
            </a:r>
          </a:p>
          <a:p>
            <a:pPr lvl="1"/>
            <a:r>
              <a:rPr lang="en-US" dirty="0"/>
              <a:t>Newer, more robust, preferred method</a:t>
            </a:r>
          </a:p>
          <a:p>
            <a:pPr lvl="1"/>
            <a:r>
              <a:rPr lang="en-US" dirty="0"/>
              <a:t>Reverses order of operation</a:t>
            </a:r>
          </a:p>
          <a:p>
            <a:pPr lvl="1"/>
            <a:r>
              <a:rPr lang="en-US" dirty="0"/>
              <a:t>(Reads or read pair per transcript/kilobases of transcript)/millions of reads after normalization</a:t>
            </a:r>
          </a:p>
          <a:p>
            <a:pPr lvl="2"/>
            <a:r>
              <a:rPr lang="en-US" dirty="0"/>
              <a:t>First part results in reads per kilobase (RPK), we then sum up this value across transcripts to get our “per million” and normalized on that</a:t>
            </a:r>
          </a:p>
        </p:txBody>
      </p:sp>
    </p:spTree>
    <p:extLst>
      <p:ext uri="{BB962C8B-B14F-4D97-AF65-F5344CB8AC3E}">
        <p14:creationId xmlns:p14="http://schemas.microsoft.com/office/powerpoint/2010/main" val="30778835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59C7B5-EDB1-B131-632C-8BBDCCD2CF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Differential Expression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409519-76F3-A60A-38E2-3A90B0A3BA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097784" cy="4351338"/>
          </a:xfrm>
        </p:spPr>
        <p:txBody>
          <a:bodyPr/>
          <a:lstStyle/>
          <a:p>
            <a:r>
              <a:rPr lang="en-US" dirty="0"/>
              <a:t>Multiple methods &amp; packages have been developed for differential gene expression</a:t>
            </a:r>
          </a:p>
          <a:p>
            <a:r>
              <a:rPr lang="en-US" dirty="0"/>
              <a:t>Normalization methods differ between each</a:t>
            </a:r>
          </a:p>
          <a:p>
            <a:r>
              <a:rPr lang="en-US" dirty="0"/>
              <a:t>DESeq2 has overall best performance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9936D9-4FFA-CB98-0671-2D763EF1E8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1192" y="4307871"/>
            <a:ext cx="6696722" cy="18690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FB6203A-8D17-A4FE-C220-D4B130133C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1192" y="1881727"/>
            <a:ext cx="6696722" cy="19607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1DA67DE-A04F-BD8E-6E9F-F69FAB1A1152}"/>
              </a:ext>
            </a:extLst>
          </p:cNvPr>
          <p:cNvSpPr txBox="1"/>
          <p:nvPr/>
        </p:nvSpPr>
        <p:spPr>
          <a:xfrm>
            <a:off x="7448365" y="6457666"/>
            <a:ext cx="2796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Costa-Silva (2017) </a:t>
            </a:r>
            <a:r>
              <a:rPr lang="en-US" dirty="0" err="1"/>
              <a:t>PLoS</a:t>
            </a:r>
            <a:r>
              <a:rPr lang="en-US" dirty="0"/>
              <a:t> One</a:t>
            </a:r>
          </a:p>
        </p:txBody>
      </p:sp>
    </p:spTree>
    <p:extLst>
      <p:ext uri="{BB962C8B-B14F-4D97-AF65-F5344CB8AC3E}">
        <p14:creationId xmlns:p14="http://schemas.microsoft.com/office/powerpoint/2010/main" val="3992041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1103</TotalTime>
  <Words>2139</Words>
  <Application>Microsoft Macintosh PowerPoint</Application>
  <PresentationFormat>Widescreen</PresentationFormat>
  <Paragraphs>229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5" baseType="lpstr">
      <vt:lpstr>Arial</vt:lpstr>
      <vt:lpstr>Calibri</vt:lpstr>
      <vt:lpstr>Calibri Light</vt:lpstr>
      <vt:lpstr>CMR12</vt:lpstr>
      <vt:lpstr>Office Theme</vt:lpstr>
      <vt:lpstr>Lab 6: Differential Gene Expression</vt:lpstr>
      <vt:lpstr>RNA-seq vs Microarrays</vt:lpstr>
      <vt:lpstr>Read Counts</vt:lpstr>
      <vt:lpstr>Stranded vs Un-stranded Data</vt:lpstr>
      <vt:lpstr>Stranded vs Un-stranded Data</vt:lpstr>
      <vt:lpstr>From Alignments to Read Counts</vt:lpstr>
      <vt:lpstr>From Alignments to Read Counts</vt:lpstr>
      <vt:lpstr>Data Normalization</vt:lpstr>
      <vt:lpstr>Differential Expression Tools</vt:lpstr>
      <vt:lpstr>DESeq2</vt:lpstr>
      <vt:lpstr>Importing into R</vt:lpstr>
      <vt:lpstr>Importing into R</vt:lpstr>
      <vt:lpstr>Importing into R</vt:lpstr>
      <vt:lpstr>To Prefilter or Not To Prefilter?</vt:lpstr>
      <vt:lpstr>Multiple Testing</vt:lpstr>
      <vt:lpstr>Multiple Testing</vt:lpstr>
      <vt:lpstr>Prefiltering</vt:lpstr>
      <vt:lpstr>Data Normalization – DESeq2</vt:lpstr>
      <vt:lpstr>Negative Binomial Distribution</vt:lpstr>
      <vt:lpstr>Quality Control</vt:lpstr>
      <vt:lpstr>Quality Control</vt:lpstr>
      <vt:lpstr>Calling Differential Expression (DESeq2)</vt:lpstr>
      <vt:lpstr>Calling Differential Expression</vt:lpstr>
      <vt:lpstr>Setting Cutoffs</vt:lpstr>
      <vt:lpstr>Setting Cutoffs</vt:lpstr>
      <vt:lpstr>Plotting Results – Global Changes</vt:lpstr>
      <vt:lpstr>Plotting Results – Global Changes</vt:lpstr>
      <vt:lpstr>Plotting Results – Global Changes</vt:lpstr>
      <vt:lpstr>Plotting Results – Individual Changes</vt:lpstr>
      <vt:lpstr>Upcoming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Lab 6: Differential Gene Expression</dc:title>
  <dc:creator>Niederhuth, Chad</dc:creator>
  <cp:lastModifiedBy>Niederhuth, Chad</cp:lastModifiedBy>
  <cp:revision>1</cp:revision>
  <dcterms:created xsi:type="dcterms:W3CDTF">2022-10-06T18:07:45Z</dcterms:created>
  <dcterms:modified xsi:type="dcterms:W3CDTF">2022-10-11T16:35:03Z</dcterms:modified>
</cp:coreProperties>
</file>